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197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0.5413420270653144, n_datos: 5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69" y="1909985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0.3685456428765574,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3.761696805532296e-06,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Pyrimidine nucleosides (CHEMONTID:0000480): 3.697650430044224e-06, </a:t>
            </a:r>
            <a:r>
              <a:rPr dirty="0" err="1"/>
              <a:t>n_datos</a:t>
            </a:r>
            <a:r>
              <a:rPr dirty="0"/>
              <a:t>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060" y="1781798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3.4399494937568656e-06,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3.309165998427278e-06,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3.1274780856112674e-06,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2.952858346822815e-06,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2.7057808024963634e-06,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2.3357718352841827e-06,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1.4345618756638988e-06, n_datos: 5</a:t>
            </a:r>
          </a:p>
        </p:txBody>
      </p:sp>
      <p:pic>
        <p:nvPicPr>
          <p:cNvPr id="3" name="Picture 2" descr="alpha_grafica_Pyrimidine nucleosides _CHEMONTID_0000480__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8.989035730983227e-07, n_datos: 5</a:t>
            </a:r>
          </a:p>
        </p:txBody>
      </p:sp>
      <p:pic>
        <p:nvPicPr>
          <p:cNvPr id="3" name="Picture 2" descr="alpha_grafica_Pyrimidine nucleosides _CHEMONTID_0000480__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0.3658492825715809,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4.446492103261684e-08, n_datos: 5</a:t>
            </a:r>
          </a:p>
        </p:txBody>
      </p:sp>
      <p:pic>
        <p:nvPicPr>
          <p:cNvPr id="3" name="Picture 2" descr="alpha_grafica_Pyrimidine nucleosides _CHEMONTID_0000480__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4.466969752231424e-09, n_datos: 5</a:t>
            </a:r>
          </a:p>
        </p:txBody>
      </p:sp>
      <p:pic>
        <p:nvPicPr>
          <p:cNvPr id="3" name="Picture 2" descr="alpha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3.273815806798847e-11, n_datos: 6</a:t>
            </a:r>
          </a:p>
        </p:txBody>
      </p:sp>
      <p:pic>
        <p:nvPicPr>
          <p:cNvPr id="3" name="Picture 2" descr="alpha_grafica_Pyrimidine nucleosides _CHEMONTID_0000480__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alpha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0.7923737597432372, n_datos: 5</a:t>
            </a:r>
          </a:p>
        </p:txBody>
      </p:sp>
      <p:pic>
        <p:nvPicPr>
          <p:cNvPr id="3" name="Picture 2" descr="alpha_grafica_Purine nucleosides _CHEMONTID_0000479_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0.78914922685029, n_datos: 6</a:t>
            </a:r>
          </a:p>
        </p:txBody>
      </p:sp>
      <p:pic>
        <p:nvPicPr>
          <p:cNvPr id="3" name="Picture 2" descr="alpha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0.0165577893212939, n_datos: 5</a:t>
            </a:r>
          </a:p>
        </p:txBody>
      </p:sp>
      <p:pic>
        <p:nvPicPr>
          <p:cNvPr id="3" name="Picture 2" descr="alpha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0.0160003673495955, n_datos: 9</a:t>
            </a:r>
          </a:p>
        </p:txBody>
      </p:sp>
      <p:pic>
        <p:nvPicPr>
          <p:cNvPr id="3" name="Picture 2" descr="alpha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0.014509277041973, n_datos: 9</a:t>
            </a:r>
          </a:p>
        </p:txBody>
      </p:sp>
      <p:pic>
        <p:nvPicPr>
          <p:cNvPr id="3" name="Picture 2" descr="alpha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0.0141722929542291, n_datos: 8</a:t>
            </a:r>
          </a:p>
        </p:txBody>
      </p:sp>
      <p:pic>
        <p:nvPicPr>
          <p:cNvPr id="3" name="Picture 2" descr="alpha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0.3607910406661855, n_datos: 7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0.014134127371347, n_datos: 5</a:t>
            </a:r>
          </a:p>
        </p:txBody>
      </p:sp>
      <p:pic>
        <p:nvPicPr>
          <p:cNvPr id="3" name="Picture 2" descr="alpha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0.0139406615045085, n_datos: 6</a:t>
            </a:r>
          </a:p>
        </p:txBody>
      </p:sp>
      <p:pic>
        <p:nvPicPr>
          <p:cNvPr id="3" name="Picture 2" descr="alpha_grafica_Purine nucleosides _CHEMONTID_0000479_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0.0021878714331217,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0.0016098158155738, n_datos: 7</a:t>
            </a:r>
          </a:p>
        </p:txBody>
      </p:sp>
      <p:pic>
        <p:nvPicPr>
          <p:cNvPr id="3" name="Picture 2" descr="alpha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0.0008980024180494, n_datos: 6</a:t>
            </a:r>
          </a:p>
        </p:txBody>
      </p:sp>
      <p:pic>
        <p:nvPicPr>
          <p:cNvPr id="3" name="Picture 2" descr="alpha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9.216014520167544e-05, n_datos: 6</a:t>
            </a:r>
          </a:p>
        </p:txBody>
      </p:sp>
      <p:pic>
        <p:nvPicPr>
          <p:cNvPr id="3" name="Picture 2" descr="alpha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9.157326315041854e-05, n_datos: 7</a:t>
            </a:r>
          </a:p>
        </p:txBody>
      </p:sp>
      <p:pic>
        <p:nvPicPr>
          <p:cNvPr id="3" name="Picture 2" descr="alpha_grafica_Purine nucleosides _CHEMONTID_0000479__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8.932041542486746e-05, n_datos: 7</a:t>
            </a:r>
          </a:p>
        </p:txBody>
      </p:sp>
      <p:pic>
        <p:nvPicPr>
          <p:cNvPr id="3" name="Picture 2" descr="alpha_grafica_Purine nucleosides _CHEMONTID_0000479__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5.040787534020386e-06, n_datos: 7</a:t>
            </a:r>
          </a:p>
        </p:txBody>
      </p:sp>
      <p:pic>
        <p:nvPicPr>
          <p:cNvPr id="3" name="Picture 2" descr="alpha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1.1472264118634885e-06,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0.3457019971852457,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1.1428661021540246e-06,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1.1401091783409127e-06,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1.1329332464278225e-06, n_datos: 6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1.1123996748608506e-06,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1.1041449605837848e-06,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1.0959132283351454e-06,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1.0931039266481824e-06,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1.0866179245566448e-06,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1.0770400582907623e-06,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1.0761650337959106e-06,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0.3411869987488189,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1.069731876249901e-06, n_datos: 6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1.0676291399923163e-06,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1.0572839250560234e-06, n_datos: 6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1.0077114510596987e-06,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9.979991420043134e-07, n_datos: 6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9.382302943035678e-07, n_datos: 7</a:t>
            </a:r>
          </a:p>
        </p:txBody>
      </p:sp>
      <p:pic>
        <p:nvPicPr>
          <p:cNvPr id="3" name="Picture 2" descr="alpha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8.846895730373466e-07, n_datos: 6</a:t>
            </a:r>
          </a:p>
        </p:txBody>
      </p:sp>
      <p:pic>
        <p:nvPicPr>
          <p:cNvPr id="3" name="Picture 2" descr="alpha_grafica_Purine nucleosides _CHEMONTID_0000479__1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1.3559279104850897e-08, n_datos: 8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9.210363313780934e-09, n_datos: 5</a:t>
            </a:r>
          </a:p>
        </p:txBody>
      </p:sp>
      <p:pic>
        <p:nvPicPr>
          <p:cNvPr id="3" name="Picture 2" descr="alpha_grafica_Purine nucleosides _CHEMONTID_0000479__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6.417708021200086e-09, n_datos: 7</a:t>
            </a:r>
          </a:p>
        </p:txBody>
      </p:sp>
      <p:pic>
        <p:nvPicPr>
          <p:cNvPr id="3" name="Picture 2" descr="alpha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0.3236064250542822, n_datos: 5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59" y="1909985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6.403886057194815e-09, n_datos: 5</a:t>
            </a:r>
          </a:p>
        </p:txBody>
      </p:sp>
      <p:pic>
        <p:nvPicPr>
          <p:cNvPr id="3" name="Picture 2" descr="alpha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5.452446781924405e-09, n_datos: 5</a:t>
            </a:r>
          </a:p>
        </p:txBody>
      </p:sp>
      <p:pic>
        <p:nvPicPr>
          <p:cNvPr id="3" name="Picture 2" descr="alpha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4.960231818950439e-09, n_datos: 5</a:t>
            </a:r>
          </a:p>
        </p:txBody>
      </p:sp>
      <p:pic>
        <p:nvPicPr>
          <p:cNvPr id="3" name="Picture 2" descr="alpha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4.6918964472564194e-11, n_datos: 5</a:t>
            </a:r>
          </a:p>
        </p:txBody>
      </p:sp>
      <p:pic>
        <p:nvPicPr>
          <p:cNvPr id="3" name="Picture 2" descr="alpha_grafica_Purine nucleosides _CHEMONTID_0000479__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4.374913140760848e-11, n_datos: 6</a:t>
            </a:r>
          </a:p>
        </p:txBody>
      </p:sp>
      <p:pic>
        <p:nvPicPr>
          <p:cNvPr id="3" name="Picture 2" descr="alpha_grafica_Purine nucleosides _CHEMONTID_0000479__1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1.3864783583908083e-11, n_datos: 5</a:t>
            </a:r>
          </a:p>
        </p:txBody>
      </p:sp>
      <p:pic>
        <p:nvPicPr>
          <p:cNvPr id="3" name="Picture 2" descr="alpha_grafica_Purine nucleosides _CHEMONTID_0000479__1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1.3847452389925724e-11, n_datos: 5</a:t>
            </a:r>
          </a:p>
        </p:txBody>
      </p:sp>
      <p:pic>
        <p:nvPicPr>
          <p:cNvPr id="3" name="Picture 2" descr="alpha_grafica_Purine nucleosides _CHEMONTID_0000479__1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1.0, n_datos: 5</a:t>
            </a:r>
          </a:p>
        </p:txBody>
      </p:sp>
      <p:pic>
        <p:nvPicPr>
          <p:cNvPr id="3" name="Picture 2" descr="alpha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1.0, n_datos: 5</a:t>
            </a:r>
          </a:p>
        </p:txBody>
      </p:sp>
      <p:pic>
        <p:nvPicPr>
          <p:cNvPr id="3" name="Picture 2" descr="alpha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0.303660492946836,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0.3175227017064561,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0.1290521733469183,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0.0984120396311264,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0.0828955373370861,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0.0794985347595594,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0.0707123835072314,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0.070665102542139,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0.0691911539989903,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0.0682601507235072,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0.0680664688559659, n_datos: 6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0.0672838502762998,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0.3168711508347325,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0.0662742972547767,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0.0660814262177929,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0.0647271540938757,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0.0609755493289215,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0.0599536990526226,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0.058994952905566,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0.057005356591646, n_datos: 9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0.0561268055556036, n_datos: 7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0.0533359738563231, n_datos: 8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0.0528496880284397, n_datos: 9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0.3127544715375523,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0.052297233025268, n_datos: 8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0.0519420182347971,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0.0462478445067985,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0.0343975381529526,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0.0228865220435858,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0.0220299308108079, n_datos: 9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0.0038472849386814, n_datos: 5</a:t>
            </a:r>
          </a:p>
        </p:txBody>
      </p:sp>
      <p:pic>
        <p:nvPicPr>
          <p:cNvPr id="3" name="Picture 2" descr="alpha_grafica_Pyrimidine nucleotides _CHEMONTID_0001509__1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2.434283996644188e-05, n_datos: 5</a:t>
            </a:r>
          </a:p>
        </p:txBody>
      </p:sp>
      <p:pic>
        <p:nvPicPr>
          <p:cNvPr id="3" name="Picture 2" descr="alpha_grafica_Pyrimidine nucleotides _CHEMONTID_0001509__1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2.434283996644188e-05, n_datos: 9</a:t>
            </a:r>
          </a:p>
        </p:txBody>
      </p:sp>
      <p:pic>
        <p:nvPicPr>
          <p:cNvPr id="3" name="Picture 2" descr="alpha_grafica_Pyrimidine nucleotides _CHEMONTID_0001509__1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2.0813482107873045e-05, n_datos: 5</a:t>
            </a:r>
          </a:p>
        </p:txBody>
      </p:sp>
      <p:pic>
        <p:nvPicPr>
          <p:cNvPr id="3" name="Picture 2" descr="alpha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0.3072070537658964, n_datos: 7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8.3206658370891e-06, n_datos: 7</a:t>
            </a:r>
          </a:p>
        </p:txBody>
      </p:sp>
      <p:pic>
        <p:nvPicPr>
          <p:cNvPr id="3" name="Picture 2" descr="alpha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3.6854666620443423e-06, n_datos: 7</a:t>
            </a:r>
          </a:p>
        </p:txBody>
      </p:sp>
      <p:pic>
        <p:nvPicPr>
          <p:cNvPr id="3" name="Picture 2" descr="alpha_grafica_Pyrimidine nucleotides _CHEMONTID_0001509__1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3.253044049333507e-06, n_datos: 5</a:t>
            </a:r>
          </a:p>
        </p:txBody>
      </p:sp>
      <p:pic>
        <p:nvPicPr>
          <p:cNvPr id="3" name="Picture 2" descr="alpha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1.599388314467579e-07, n_datos: 9</a:t>
            </a:r>
          </a:p>
        </p:txBody>
      </p:sp>
      <p:pic>
        <p:nvPicPr>
          <p:cNvPr id="3" name="Picture 2" descr="alpha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5.6175067672902134e-08, n_datos: 7</a:t>
            </a:r>
          </a:p>
        </p:txBody>
      </p:sp>
      <p:pic>
        <p:nvPicPr>
          <p:cNvPr id="3" name="Picture 2" descr="alpha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1.8728309920735798e-09, n_datos: 6</a:t>
            </a:r>
          </a:p>
        </p:txBody>
      </p:sp>
      <p:pic>
        <p:nvPicPr>
          <p:cNvPr id="3" name="Picture 2" descr="alpha_grafica_Pyrimidine nucleotides _CHEMONTID_0001509__1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1.1210645652516764e-12, n_datos: 5</a:t>
            </a:r>
          </a:p>
        </p:txBody>
      </p:sp>
      <p:pic>
        <p:nvPicPr>
          <p:cNvPr id="3" name="Picture 2" descr="alpha_grafica_Pyrimidine nucleotides _CHEMONTID_0001509__1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3.810751491709765e-13, n_datos: 6</a:t>
            </a:r>
          </a:p>
        </p:txBody>
      </p:sp>
      <p:pic>
        <p:nvPicPr>
          <p:cNvPr id="3" name="Picture 2" descr="alpha_grafica_Pyrimidine nucleotides _CHEMONTID_0001509__1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1.8630628223110365e-15, n_datos: 6</a:t>
            </a:r>
          </a:p>
        </p:txBody>
      </p:sp>
      <p:pic>
        <p:nvPicPr>
          <p:cNvPr id="3" name="Picture 2" descr="alpha_grafica_Pyrimidine nucleotides _CHEMONTID_0001509__1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1.859549015816662e-15, n_datos: 7</a:t>
            </a:r>
          </a:p>
        </p:txBody>
      </p:sp>
      <p:pic>
        <p:nvPicPr>
          <p:cNvPr id="3" name="Picture 2" descr="alpha_grafica_Pyrimidine nucleotides _CHEMONTID_0001509__1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0.4869340223542662,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67" y="1815981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0.2868606972532089, n_datos: 7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2.863258023084727e-17, n_datos: 7</a:t>
            </a:r>
          </a:p>
        </p:txBody>
      </p:sp>
      <p:pic>
        <p:nvPicPr>
          <p:cNvPr id="3" name="Picture 2" descr="alpha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2.148435865376164e-17, n_datos: 7</a:t>
            </a:r>
          </a:p>
        </p:txBody>
      </p:sp>
      <p:pic>
        <p:nvPicPr>
          <p:cNvPr id="3" name="Picture 2" descr="alpha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2.147552095268908e-17, n_datos: 7</a:t>
            </a:r>
          </a:p>
        </p:txBody>
      </p:sp>
      <p:pic>
        <p:nvPicPr>
          <p:cNvPr id="3" name="Picture 2" descr="alpha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1.3055592092302264e-17, n_datos: 7</a:t>
            </a:r>
          </a:p>
        </p:txBody>
      </p:sp>
      <p:pic>
        <p:nvPicPr>
          <p:cNvPr id="3" name="Picture 2" descr="alpha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1.2230539629368253e-17, n_datos: 7</a:t>
            </a:r>
          </a:p>
        </p:txBody>
      </p:sp>
      <p:pic>
        <p:nvPicPr>
          <p:cNvPr id="3" name="Picture 2" descr="alpha_grafica_Pyrimidine nucleotides _CHEMONTID_0001509__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0.9055297708310044, n_datos: 7</a:t>
            </a:r>
          </a:p>
        </p:txBody>
      </p:sp>
      <p:pic>
        <p:nvPicPr>
          <p:cNvPr id="3" name="Picture 2" descr="alpha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0.8127679386198318, n_datos: 8</a:t>
            </a:r>
          </a:p>
        </p:txBody>
      </p:sp>
      <p:pic>
        <p:nvPicPr>
          <p:cNvPr id="3" name="Picture 2" descr="alpha_grafica_Steroids and steroid derivatives _CHEMONTID_0000258__2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0.2928352341643522, n_datos: 6</a:t>
            </a:r>
          </a:p>
        </p:txBody>
      </p:sp>
      <p:pic>
        <p:nvPicPr>
          <p:cNvPr id="3" name="Picture 2" descr="alpha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0.0488015480487199, n_datos: 6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0.0484940049965255, n_datos: 5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0.2794798965784958, n_datos: 5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0.0463613058610583, n_datos: 7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0.0458738430619001, n_datos: 5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0.0437309064985331, n_datos: 5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0.0433042169233228, n_datos: 5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0.0428892159167807, n_datos: 5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0.0427667164217915, n_datos: 5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0.0425938828628229, n_datos: 5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0.0004776093387372,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0.0001230668945737, n_datos: 6</a:t>
            </a:r>
          </a:p>
        </p:txBody>
      </p:sp>
      <p:pic>
        <p:nvPicPr>
          <p:cNvPr id="3" name="Picture 2" descr="alpha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3.998503946687684e-05, n_datos: 6</a:t>
            </a:r>
          </a:p>
        </p:txBody>
      </p:sp>
      <p:pic>
        <p:nvPicPr>
          <p:cNvPr id="3" name="Picture 2" descr="alpha_grafica_Steroids and steroid derivatives _CHEMONTID_0000258__2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0.2768858311615508,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3.734376028145004e-05, n_datos: 6</a:t>
            </a:r>
          </a:p>
        </p:txBody>
      </p:sp>
      <p:pic>
        <p:nvPicPr>
          <p:cNvPr id="3" name="Picture 2" descr="alpha_grafica_Steroids and steroid derivatives _CHEMONTID_0000258__2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6.125625655993856e-06, n_datos: 6</a:t>
            </a:r>
          </a:p>
        </p:txBody>
      </p:sp>
      <p:pic>
        <p:nvPicPr>
          <p:cNvPr id="3" name="Picture 2" descr="alpha_grafica_Steroids and steroid derivatives _CHEMONTID_0000258__2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3.7069619705095913e-06, n_datos: 6</a:t>
            </a:r>
          </a:p>
        </p:txBody>
      </p:sp>
      <p:pic>
        <p:nvPicPr>
          <p:cNvPr id="3" name="Picture 2" descr="alpha_grafica_Steroids and steroid derivatives _CHEMONTID_0000258__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2.926795352044081e-06, n_datos: 6</a:t>
            </a:r>
          </a:p>
        </p:txBody>
      </p:sp>
      <p:pic>
        <p:nvPicPr>
          <p:cNvPr id="3" name="Picture 2" descr="alpha_grafica_Steroids and steroid derivatives _CHEMONTID_0000258__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2.8465467087382297e-06, n_datos: 6</a:t>
            </a:r>
          </a:p>
        </p:txBody>
      </p:sp>
      <p:pic>
        <p:nvPicPr>
          <p:cNvPr id="3" name="Picture 2" descr="alpha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8.454405772803063e-07, n_datos: 6</a:t>
            </a:r>
          </a:p>
        </p:txBody>
      </p:sp>
      <p:pic>
        <p:nvPicPr>
          <p:cNvPr id="3" name="Picture 2" descr="alpha_grafica_Steroids and steroid derivatives _CHEMONTID_0000258__2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6.76935047573837e-07,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6.454870243017384e-07,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6.45208948086526e-07,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6.445782045501505e-07,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0.26510934510477,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6.44541728544539e-07,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6.388690713246184e-07,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6.362636764136753e-07,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6.355746272498406e-07, n_datos: 5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6.298826436934812e-07,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5.888180535732467e-07,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5.485686196865258e-07,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5.481015969219586e-07,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5.479042088224873e-07, n_datos: 5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5.473951767535362e-07,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0.2648477288852212,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5.092720609321068e-07,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5.091589880620526e-07,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5.089609605385766e-07,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5.0859138893238e-07,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2.75956978477012e-07, n_datos: 6</a:t>
            </a:r>
          </a:p>
        </p:txBody>
      </p:sp>
      <p:pic>
        <p:nvPicPr>
          <p:cNvPr id="3" name="Picture 2" descr="alpha_grafica_Steroids and steroid derivatives _CHEMONTID_0000258__2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1.1565715757661045e-07, n_datos: 6</a:t>
            </a:r>
          </a:p>
        </p:txBody>
      </p:sp>
      <p:pic>
        <p:nvPicPr>
          <p:cNvPr id="3" name="Picture 2" descr="alpha_grafica_Steroids and steroid derivatives _CHEMONTID_0000258__2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1.0239581147668771e-11, n_datos: 5</a:t>
            </a:r>
          </a:p>
        </p:txBody>
      </p:sp>
      <p:pic>
        <p:nvPicPr>
          <p:cNvPr id="3" name="Picture 2" descr="alpha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1.00121992910161e-11, n_datos: 6</a:t>
            </a:r>
          </a:p>
        </p:txBody>
      </p:sp>
      <p:pic>
        <p:nvPicPr>
          <p:cNvPr id="3" name="Picture 2" descr="alpha_grafica_Steroids and steroid derivatives _CHEMONTID_0000258__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0.0441216696304913, n_datos: 9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0.0410297243991425, n_datos: 8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0.2591940638213898,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0.0343326303131675, n_datos: 8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0.0296822094853116, n_datos: 7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0.0268347309897373, n_datos: 7</a:t>
            </a:r>
          </a:p>
        </p:txBody>
      </p:sp>
      <p:pic>
        <p:nvPicPr>
          <p:cNvPr id="3" name="Picture 2" descr="alpha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0.026019313910877, n_datos: 6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0.0256706651081958, n_datos: 6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0.0250120881788921,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0.0236944640347426,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0.0231492200459881,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0.0215353115507781, n_datos: 7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0.0214491617515419,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0.2457065007831945,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0.0204784630838109,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0.0192127412124629,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0.0190878689013228,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0.0180606626715076,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0.0175528433787688,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0.0173337770227465,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0.0158933109475256,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0.0148149346921904,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0.0141658861747681,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0.0122961416561001,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0.2445305014119235,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0.0122006769510647,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0.012090838164566,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0.0116596506884418, n_datos: 5</a:t>
            </a:r>
          </a:p>
        </p:txBody>
      </p:sp>
      <p:pic>
        <p:nvPicPr>
          <p:cNvPr id="3" name="Picture 2" descr="alpha_grafica_Fatty Acyls _CHEMONTID_0003909__2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0.0111966065139227, n_datos: 7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0.0033696115702803, n_datos: 8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0.0028222706745563, n_datos: 9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5.611047884938588e-07, n_datos: 7</a:t>
            </a:r>
          </a:p>
        </p:txBody>
      </p:sp>
      <p:pic>
        <p:nvPicPr>
          <p:cNvPr id="3" name="Picture 2" descr="alpha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4.51237152528249e-07, n_datos: 5</a:t>
            </a:r>
          </a:p>
        </p:txBody>
      </p:sp>
      <p:pic>
        <p:nvPicPr>
          <p:cNvPr id="3" name="Picture 2" descr="alpha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4.403372924202706e-07, n_datos: 6</a:t>
            </a:r>
          </a:p>
        </p:txBody>
      </p:sp>
      <p:pic>
        <p:nvPicPr>
          <p:cNvPr id="3" name="Picture 2" descr="alpha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1.4762845698503162e-09, n_datos: 6</a:t>
            </a:r>
          </a:p>
        </p:txBody>
      </p:sp>
      <p:pic>
        <p:nvPicPr>
          <p:cNvPr id="3" name="Picture 2" descr="alpha_grafica_Fatty Acyls _CHEMONTID_0003909__2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Synergi Polar-RP</a:t>
            </a:r>
            <a:br/>
            <a:r>
              <a:t>    USP Code: column.usp.code_L11  |  Longitud: 100.0 mm</a:t>
            </a:r>
            <a:br/>
            <a:r>
              <a:t>    Tamaño Partícula: 100.0 µm  |  Temp: 40.0°C</a:t>
            </a:r>
            <a:br/>
            <a:r>
              <a:t>    Flujo: 0.4 mL/min  |  T0: 0.125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0.2432301211221864,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2.8143292985630655e-19, n_datos: 7</a:t>
            </a:r>
          </a:p>
        </p:txBody>
      </p:sp>
      <p:pic>
        <p:nvPicPr>
          <p:cNvPr id="3" name="Picture 2" descr="alpha_grafica_Fatty Acyls _CHEMONTID_0003909__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2.7903520703818072e-19, n_datos: 8</a:t>
            </a:r>
          </a:p>
        </p:txBody>
      </p:sp>
      <p:pic>
        <p:nvPicPr>
          <p:cNvPr id="3" name="Picture 2" descr="alpha_grafica_Fatty Acyls _CHEMONTID_0003909__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0.8041358997369903,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0.7608508030426141,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0.6752428157533557,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0.6525290278375189,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0.6439578061250929,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0.4864238391080094,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0.2123206109976743,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0.2411168602446273,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0.1959384671188371,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0.1815401962611515,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0.1396317190177147,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0.1251015181619989,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0.1248977182943598,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0.1207253265917765, n_datos: 6</a:t>
            </a:r>
          </a:p>
        </p:txBody>
      </p:sp>
      <p:pic>
        <p:nvPicPr>
          <p:cNvPr id="3" name="Picture 2" descr="alpha_grafica_Hydroxy acids and derivatives _CHEMONTID_0000472__2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0.1195843136566463,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0.1191743381959526,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0.1165136504042485,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0.1116790653878846,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0.4501496549867551, n_datos: 5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33" y="1781798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2.4149300862671204e-05, n_datos: 6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0.1086892817665657,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0.0909428412496271, n_datos: 7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0.0758490708209778,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0.0719937733453736,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0.0653715241128158,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0.0538410560389185,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0.0478424477905738,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0.0397655645382931,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0.0277824338131392, n_datos: 9</a:t>
            </a:r>
          </a:p>
        </p:txBody>
      </p:sp>
      <p:pic>
        <p:nvPicPr>
          <p:cNvPr id="3" name="Picture 2" descr="alpha_grafica_Hydroxy acids and derivatives _CHEMONTID_0000472__2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0.0269915796765877,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2.321892473137703e-05, n_datos: 6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0.0001917206956074, n_datos: 9</a:t>
            </a:r>
          </a:p>
        </p:txBody>
      </p:sp>
      <p:pic>
        <p:nvPicPr>
          <p:cNvPr id="3" name="Picture 2" descr="alpha_grafica_Hydroxy acids and derivatives _CHEMONTID_0000472__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1.0380772231139397e-05, n_datos: 8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6.412193860843625e-06, n_datos: 9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7.300350873984074e-07, n_datos: 9</a:t>
            </a:r>
          </a:p>
        </p:txBody>
      </p:sp>
      <p:pic>
        <p:nvPicPr>
          <p:cNvPr id="3" name="Picture 2" descr="alpha_grafica_Hydroxy acids and derivatives _CHEMONTID_0000472__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2.0337376935079638e-07, n_datos: 9</a:t>
            </a:r>
          </a:p>
        </p:txBody>
      </p:sp>
      <p:pic>
        <p:nvPicPr>
          <p:cNvPr id="3" name="Picture 2" descr="alpha_grafica_Hydroxy acids and derivatives _CHEMONTID_0000472__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2.023927316202729e-08, n_datos: 9</a:t>
            </a:r>
          </a:p>
        </p:txBody>
      </p:sp>
      <p:pic>
        <p:nvPicPr>
          <p:cNvPr id="3" name="Picture 2" descr="alpha_grafica_Hydroxy acids and derivatives _CHEMONTID_0000472__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1.5618083593061822e-08, n_datos: 5</a:t>
            </a:r>
          </a:p>
        </p:txBody>
      </p:sp>
      <p:pic>
        <p:nvPicPr>
          <p:cNvPr id="3" name="Picture 2" descr="alpha_grafica_Hydroxy acids and derivatives _CHEMONTID_0000472__3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2.079710685286193e-24, n_datos: 5</a:t>
            </a:r>
          </a:p>
        </p:txBody>
      </p:sp>
      <p:pic>
        <p:nvPicPr>
          <p:cNvPr id="3" name="Picture 2" descr="alpha_grafica_Hydroxy acids and derivatives _CHEMONTID_0000472__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1.0, n_datos: 6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0.8261045892633136, n_datos: 9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2.2445601780974545e-05, n_datos: 6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0.0213052545522345, n_datos: 6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0.0087739119653571, n_datos: 6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0.0080389670512793, n_datos: 7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0.0077950997295225,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0.0059622686278264,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0.0057286568025619,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0.0053849562287185, n_datos: 5</a:t>
            </a:r>
          </a:p>
        </p:txBody>
      </p:sp>
      <p:pic>
        <p:nvPicPr>
          <p:cNvPr id="3" name="Picture 2" descr="alpha_grafica_Keto acids and derivatives _CHEMONTID_0000389__3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0.005306925138265, n_datos: 5</a:t>
            </a:r>
          </a:p>
        </p:txBody>
      </p:sp>
      <p:pic>
        <p:nvPicPr>
          <p:cNvPr id="3" name="Picture 2" descr="alpha_grafica_Keto acids and derivatives _CHEMONTID_0000389__3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0.004740219473792,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0.0044480587097305, n_datos: 7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2.234497537870985e-05, n_datos: 7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0.0003464813159771, n_datos: 6</a:t>
            </a:r>
          </a:p>
        </p:txBody>
      </p:sp>
      <p:pic>
        <p:nvPicPr>
          <p:cNvPr id="3" name="Picture 2" descr="alpha_grafica_Keto acids and derivatives _CHEMONTID_0000389__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4.842042819078764e-06,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4.046104444687599e-06,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3.7563865670154793e-06,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3.585898798165692e-06,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3.2453192445407585e-06,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3.152619242065453e-06,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1.6973451121322096e-06,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2.7834830785596764e-08, n_datos: 5</a:t>
            </a:r>
          </a:p>
        </p:txBody>
      </p:sp>
      <p:pic>
        <p:nvPicPr>
          <p:cNvPr id="3" name="Picture 2" descr="alpha_grafica_Keto acids and derivatives _CHEMONTID_0000389__3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4.844007302196379e-09, n_datos: 5</a:t>
            </a:r>
          </a:p>
        </p:txBody>
      </p:sp>
      <p:pic>
        <p:nvPicPr>
          <p:cNvPr id="3" name="Picture 2" descr="alpha_grafica_Keto acids and derivatives _CHEMONTID_0000389__3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2.2260459224223674e-05, n_datos: 8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2.788274233702837e-11, n_datos: 5</a:t>
            </a:r>
          </a:p>
        </p:txBody>
      </p:sp>
      <p:pic>
        <p:nvPicPr>
          <p:cNvPr id="3" name="Picture 2" descr="alpha_grafica_Keto acids and derivatives _CHEMONTID_0000389__3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1.0, n_datos: 5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0.0627064801485219,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0.0599992838385307,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0.0556097591782995,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0.0541854993129808,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0.0538820477142044,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0.0531047105965905,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0.0504130559856674,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0.0482511882696436, n_datos: 5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2.2257853550713345e-05, n_datos: 7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0.0477221052412981,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0.0474905263542319, n_datos: 5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0.047120276234565, n_datos: 5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0.0470385958575763, n_datos: 5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0.0465358014806993, n_datos: 6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0.0463980964607925, n_datos: 7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0.046374708701853, n_datos: 6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0.0463576764641693,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0.0462267118131133,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0.0461425337410535, n_datos: 6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2.2178600667038488e-05, n_datos: 6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0.0459334136949199, n_datos: 7</a:t>
            </a:r>
          </a:p>
        </p:txBody>
      </p:sp>
      <p:pic>
        <p:nvPicPr>
          <p:cNvPr id="3" name="Picture 2" descr="alpha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0.0459153114451032,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0.0456207465458974,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0.0377808264428041,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0.0349545824146427,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0.0348287583651628,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0.0345120017752429,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0.0344347133982731,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0.0045743734339467, n_datos: 6</a:t>
            </a:r>
          </a:p>
        </p:txBody>
      </p:sp>
      <p:pic>
        <p:nvPicPr>
          <p:cNvPr id="3" name="Picture 2" descr="alpha_grafica_Phenylpropanoic acids _CHEMONTID_0002551__3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0.0037170936780404, n_datos: 6</a:t>
            </a:r>
          </a:p>
        </p:txBody>
      </p:sp>
      <p:pic>
        <p:nvPicPr>
          <p:cNvPr id="3" name="Picture 2" descr="alpha_grafica_Phenylpropanoic acids _CHEMONTID_0002551__3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2.1604847043600413e-05, n_datos: 8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9.31976882648911e-05, n_datos: 6</a:t>
            </a:r>
          </a:p>
        </p:txBody>
      </p:sp>
      <p:pic>
        <p:nvPicPr>
          <p:cNvPr id="3" name="Picture 2" descr="alpha_grafica_Phenylpropanoic acids _CHEMONTID_0002551__3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2.2796631240316032e-06, n_datos: 6</a:t>
            </a:r>
          </a:p>
        </p:txBody>
      </p:sp>
      <p:pic>
        <p:nvPicPr>
          <p:cNvPr id="3" name="Picture 2" descr="alpha_grafica_Phenylpropanoic acids _CHEMONTID_0002551__3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1.0988461630318457e-07, n_datos: 7</a:t>
            </a:r>
          </a:p>
        </p:txBody>
      </p:sp>
      <p:pic>
        <p:nvPicPr>
          <p:cNvPr id="3" name="Picture 2" descr="alpha_grafica_Phenylpropanoic acids _CHEMONTID_0002551__3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1.0, n_datos: 9</a:t>
            </a:r>
          </a:p>
        </p:txBody>
      </p:sp>
      <p:pic>
        <p:nvPicPr>
          <p:cNvPr id="3" name="Picture 2" descr="alpha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1.0642285464681344e-05, n_datos: 7</a:t>
            </a:r>
          </a:p>
        </p:txBody>
      </p:sp>
      <p:pic>
        <p:nvPicPr>
          <p:cNvPr id="3" name="Picture 2" descr="alpha_grafica_Organic carbonic acids and derivatives _CHEMONTID_0000364__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9.115038607068782e-06, n_datos: 5</a:t>
            </a:r>
          </a:p>
        </p:txBody>
      </p:sp>
      <p:pic>
        <p:nvPicPr>
          <p:cNvPr id="3" name="Picture 2" descr="alpha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alpha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0.0667439483854602, n_datos: 7</a:t>
            </a:r>
          </a:p>
        </p:txBody>
      </p:sp>
      <p:pic>
        <p:nvPicPr>
          <p:cNvPr id="3" name="Picture 2" descr="alpha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0.0661347843478807, n_datos: 7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0.0456994689950231, n_datos: 6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2.1107684381034116e-05, n_datos: 7</a:t>
            </a:r>
          </a:p>
        </p:txBody>
      </p:sp>
      <p:pic>
        <p:nvPicPr>
          <p:cNvPr id="3" name="Picture 2" descr="alpha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0.0386290192386465, n_datos: 7</a:t>
            </a:r>
          </a:p>
        </p:txBody>
      </p:sp>
      <p:pic>
        <p:nvPicPr>
          <p:cNvPr id="3" name="Picture 2" descr="alpha_grafica_Carboxylic acids and derivatives _CHEMONTID_0000265__3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0.0384605353303828, n_datos: 8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0.0306573888452938, n_datos: 9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0.0076314624941205, n_datos: 9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0.0058481942889408, n_datos: 8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0.0050787320061192, n_datos: 8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0.0047421727555454, n_datos: 8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0.0001030547635828, n_datos: 5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4.648001246611173e-06, n_datos: 9</a:t>
            </a:r>
          </a:p>
        </p:txBody>
      </p:sp>
      <p:pic>
        <p:nvPicPr>
          <p:cNvPr id="3" name="Picture 2" descr="alpha_grafica_Carboxylic acids and derivatives _CHEMONTID_0000265__3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2.7189125518286606e-06, n_datos: 5</a:t>
            </a:r>
          </a:p>
        </p:txBody>
      </p:sp>
      <p:pic>
        <p:nvPicPr>
          <p:cNvPr id="3" name="Picture 2" descr="alpha_grafica_Carboxylic acids and derivatives _CHEMONTID_0000265__3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9.100888893479748e-07, n_datos: 7</a:t>
            </a:r>
          </a:p>
        </p:txBody>
      </p:sp>
      <p:pic>
        <p:nvPicPr>
          <p:cNvPr id="3" name="Picture 2" descr="alpha_grafica_Purine nucleotides _CHEMONTID_0001506_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8.459815367405085e-09, n_datos: 8</a:t>
            </a:r>
          </a:p>
        </p:txBody>
      </p:sp>
      <p:pic>
        <p:nvPicPr>
          <p:cNvPr id="3" name="Picture 2" descr="alpha_grafica_Carboxylic acids and derivatives _CHEMONTID_0000265__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5.168371041261841e-09, n_datos: 8</a:t>
            </a:r>
          </a:p>
        </p:txBody>
      </p:sp>
      <p:pic>
        <p:nvPicPr>
          <p:cNvPr id="3" name="Picture 2" descr="alpha_grafica_Carboxylic acids and derivatives _CHEMONTID_0000265__3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1.0845626328383384e-16, n_datos: 7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3.644154519209133e-17, n_datos: 7</a:t>
            </a:r>
          </a:p>
        </p:txBody>
      </p:sp>
      <p:pic>
        <p:nvPicPr>
          <p:cNvPr id="3" name="Picture 2" descr="alpha_grafica_Carboxylic acids and derivatives _CHEMONTID_0000265__3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3.71  |  pH2: 3.71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6.452315976652839e-18, n_datos: 6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6.420494633916365e-18, n_datos: 6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5.973611619926096e-18, n_datos: 5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5.6041758113697335e-18, n_datos: 8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5.154398295030704e-18, n_datos: 8</a:t>
            </a:r>
          </a:p>
        </p:txBody>
      </p:sp>
      <p:pic>
        <p:nvPicPr>
          <p:cNvPr id="3" name="Picture 2" descr="alpha_grafica_Carboxylic acids and derivatives _CHEMONTID_0000265__3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Hypercarb</a:t>
            </a:r>
            <a:br/>
            <a:r>
              <a:t>    USP Code: column.usp.code_L109  |  Longitud: 150.0 mm</a:t>
            </a:r>
            <a:br/>
            <a:r>
              <a:t>    Tamaño Partícula: 5.0 µm  |  Temp: 36.36363636363637°C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4.640840698866205e-18, n_datos: 8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0.4304869209135447,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50164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4442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Purine nucleotides (CHEMONTID:0001506): 2.405754235221313e-07, </a:t>
            </a:r>
            <a:r>
              <a:rPr dirty="0" err="1"/>
              <a:t>n_datos</a:t>
            </a:r>
            <a:r>
              <a:rPr dirty="0"/>
              <a:t>: 7</a:t>
            </a:r>
          </a:p>
        </p:txBody>
      </p:sp>
      <p:pic>
        <p:nvPicPr>
          <p:cNvPr id="3" name="Picture 2" descr="alpha_grafica_Purine nucleotides _CHEMONTID_0001506_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62" y="1815981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4.31020988006963e-18, n_datos: 8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1.9890366166536633e-18, n_datos: 7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1.679335650041336e-18, n_datos: 7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1.6762086574164357e-18, n_datos: 7</a:t>
            </a:r>
          </a:p>
        </p:txBody>
      </p:sp>
      <p:pic>
        <p:nvPicPr>
          <p:cNvPr id="3" name="Picture 2" descr="alpha_grafica_Carboxylic acids and derivatives _CHEMONTID_0000265__3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Hypercarb</a:t>
            </a:r>
            <a:br/>
            <a:r>
              <a:t>    USP Code: column.usp.code_L109  |  Longitud: 150.0 mm</a:t>
            </a:r>
            <a:br/>
            <a:r>
              <a:t>    Tamaño Partícula: 5.0 µm  |  Temp: 36.36363636363637°C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1.3340907962634665e-18, n_datos: 7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5.41373814506179e-19, n_datos: 7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Accucore C18</a:t>
            </a:r>
            <a:br/>
            <a:r>
              <a:t>    USP Code: column.usp.code_L1  |  Longitud: 100.0 mm</a:t>
            </a:r>
            <a:br/>
            <a:r>
              <a:t>    Tamaño Partícula: 2.6 µm  |  Temp: 36.36363636363637°C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3.9223267035466833e-19, n_datos: 7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11.0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1.879222418793107e-07, n_datos: 9</a:t>
            </a:r>
          </a:p>
        </p:txBody>
      </p:sp>
      <p:pic>
        <p:nvPicPr>
          <p:cNvPr id="3" name="Picture 2" descr="alpha_grafica_Purine nucleotides _CHEMONTID_0001506_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7.870798301976457e-08, n_datos: 6</a:t>
            </a:r>
          </a:p>
        </p:txBody>
      </p:sp>
      <p:pic>
        <p:nvPicPr>
          <p:cNvPr id="3" name="Picture 2" descr="alpha_grafica_Purine nucleotides _CHEMONTID_0001506_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2.5031810796150455e-08, n_datos: 8</a:t>
            </a:r>
          </a:p>
        </p:txBody>
      </p:sp>
      <p:pic>
        <p:nvPicPr>
          <p:cNvPr id="3" name="Picture 2" descr="alpha_grafica_Purine nucleotides _CHEMONTID_0001506_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2.437269924318408e-08, n_datos: 5</a:t>
            </a:r>
          </a:p>
        </p:txBody>
      </p:sp>
      <p:pic>
        <p:nvPicPr>
          <p:cNvPr id="3" name="Picture 2" descr="alpha_grafica_Purine nucleotides _CHEMONTID_0001506_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2.434997239233643e-08, n_datos: 9</a:t>
            </a:r>
          </a:p>
        </p:txBody>
      </p:sp>
      <p:pic>
        <p:nvPicPr>
          <p:cNvPr id="3" name="Picture 2" descr="alpha_grafica_Purine nucleotides _CHEMONTID_0001506_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2.4340780314600632e-08, n_datos: 5</a:t>
            </a:r>
          </a:p>
        </p:txBody>
      </p:sp>
      <p:pic>
        <p:nvPicPr>
          <p:cNvPr id="3" name="Picture 2" descr="alpha_grafica_Purine nucleotides _CHEMONTID_0001506_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2.4334943138793112e-08, n_datos: 6</a:t>
            </a:r>
          </a:p>
        </p:txBody>
      </p:sp>
      <p:pic>
        <p:nvPicPr>
          <p:cNvPr id="3" name="Picture 2" descr="alpha_grafica_Purine nucleotides _CHEMONTID_0001506__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2.4334338202126063e-08, n_datos: 6</a:t>
            </a:r>
          </a:p>
        </p:txBody>
      </p:sp>
      <p:pic>
        <p:nvPicPr>
          <p:cNvPr id="3" name="Picture 2" descr="alpha_grafica_Purine nucleotides _CHEMONTID_0001506_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2.432863782848553e-08, n_datos: 7</a:t>
            </a:r>
          </a:p>
        </p:txBody>
      </p:sp>
      <p:pic>
        <p:nvPicPr>
          <p:cNvPr id="3" name="Picture 2" descr="alpha_grafica_Purine nucleotides _CHEMONTID_0001506__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0.4221225568672804,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96" y="1850165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2.430344652426885e-08, n_datos: 8</a:t>
            </a:r>
          </a:p>
        </p:txBody>
      </p:sp>
      <p:pic>
        <p:nvPicPr>
          <p:cNvPr id="3" name="Picture 2" descr="alpha_grafica_Purine nucleotides _CHEMONTID_0001506_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1.1032704664083974e-08, n_datos: 5</a:t>
            </a:r>
          </a:p>
        </p:txBody>
      </p:sp>
      <p:pic>
        <p:nvPicPr>
          <p:cNvPr id="3" name="Picture 2" descr="alpha_grafica_Purine nucleotides _CHEMONTID_0001506_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1.1032095590880021e-08, n_datos: 6</a:t>
            </a:r>
          </a:p>
        </p:txBody>
      </p:sp>
      <p:pic>
        <p:nvPicPr>
          <p:cNvPr id="3" name="Picture 2" descr="alpha_grafica_Purine nucleotides _CHEMONTID_0001506_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5.420099617477013e-10, n_datos: 5</a:t>
            </a:r>
          </a:p>
        </p:txBody>
      </p:sp>
      <p:pic>
        <p:nvPicPr>
          <p:cNvPr id="3" name="Picture 2" descr="alpha_grafica_Purine nucleotides _CHEMONTID_0001506_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2.6119377161935544e-11, n_datos: 8</a:t>
            </a:r>
          </a:p>
        </p:txBody>
      </p:sp>
      <p:pic>
        <p:nvPicPr>
          <p:cNvPr id="3" name="Picture 2" descr="alpha_grafica_Purine nucleotides _CHEMONTID_0001506_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1.994631856236558e-11, n_datos: 5</a:t>
            </a:r>
          </a:p>
        </p:txBody>
      </p:sp>
      <p:pic>
        <p:nvPicPr>
          <p:cNvPr id="3" name="Picture 2" descr="alpha_grafica_Purine nucleotides _CHEMONTID_0001506_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7.712563103863649e-12, n_datos: 7</a:t>
            </a:r>
          </a:p>
        </p:txBody>
      </p:sp>
      <p:pic>
        <p:nvPicPr>
          <p:cNvPr id="3" name="Picture 2" descr="alpha_grafica_Purine nucleotides _CHEMONTID_0001506_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4.6500711289765024e-12, n_datos: 6</a:t>
            </a:r>
          </a:p>
        </p:txBody>
      </p:sp>
      <p:pic>
        <p:nvPicPr>
          <p:cNvPr id="3" name="Picture 2" descr="alpha_grafica_Purine nucleotides _CHEMONTID_0001506_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4.227228922253511e-12, n_datos: 8</a:t>
            </a:r>
          </a:p>
        </p:txBody>
      </p:sp>
      <p:pic>
        <p:nvPicPr>
          <p:cNvPr id="3" name="Picture 2" descr="alpha_grafica_Purine nucleotides _CHEMONTID_0001506_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3.643820857619355e-12, n_datos: 6</a:t>
            </a:r>
          </a:p>
        </p:txBody>
      </p:sp>
      <p:pic>
        <p:nvPicPr>
          <p:cNvPr id="3" name="Picture 2" descr="alpha_grafica_Purine nucleotides _CHEMONTID_0001506_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0.397861989323809, n_datos: 5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3.3068515922518447e-12, n_datos: 5</a:t>
            </a:r>
          </a:p>
        </p:txBody>
      </p:sp>
      <p:pic>
        <p:nvPicPr>
          <p:cNvPr id="3" name="Picture 2" descr="alpha_grafica_Purine nucleotides _CHEMONTID_0001506_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3.2515200807115746e-12, n_datos: 8</a:t>
            </a:r>
          </a:p>
        </p:txBody>
      </p:sp>
      <p:pic>
        <p:nvPicPr>
          <p:cNvPr id="3" name="Picture 2" descr="alpha_grafica_Purine nucleotides _CHEMONTID_0001506_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2.2686031478212338e-12, n_datos: 5</a:t>
            </a:r>
          </a:p>
        </p:txBody>
      </p:sp>
      <p:pic>
        <p:nvPicPr>
          <p:cNvPr id="3" name="Picture 2" descr="alpha_grafica_Purine nucleotides _CHEMONTID_0001506_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2.249000911550427e-12, n_datos: 6</a:t>
            </a:r>
          </a:p>
        </p:txBody>
      </p:sp>
      <p:pic>
        <p:nvPicPr>
          <p:cNvPr id="3" name="Picture 2" descr="alpha_grafica_Purine nucleotides _CHEMONTID_0001506_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45.0°C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2.2485817508192625e-12, n_datos: 6</a:t>
            </a:r>
          </a:p>
        </p:txBody>
      </p:sp>
      <p:pic>
        <p:nvPicPr>
          <p:cNvPr id="3" name="Picture 2" descr="alpha_grafica_Purine nucleotides _CHEMONTID_0001506_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2.238116581582817e-12, n_datos: 7</a:t>
            </a:r>
          </a:p>
        </p:txBody>
      </p:sp>
      <p:pic>
        <p:nvPicPr>
          <p:cNvPr id="3" name="Picture 2" descr="alpha_grafica_Purine nucleotides _CHEMONTID_0001506_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2.017538951775648e-12, n_datos: 5</a:t>
            </a:r>
          </a:p>
        </p:txBody>
      </p:sp>
      <p:pic>
        <p:nvPicPr>
          <p:cNvPr id="3" name="Picture 2" descr="alpha_grafica_Purine nucleotides _CHEMONTID_0001506_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1.96517739460018e-12, n_datos: 6</a:t>
            </a:r>
          </a:p>
        </p:txBody>
      </p:sp>
      <p:pic>
        <p:nvPicPr>
          <p:cNvPr id="3" name="Picture 2" descr="alpha_grafica_Purine nucleotides _CHEMONTID_0001506_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9.557432974059379e-14, n_datos: 6</a:t>
            </a:r>
          </a:p>
        </p:txBody>
      </p:sp>
      <p:pic>
        <p:nvPicPr>
          <p:cNvPr id="3" name="Picture 2" descr="alpha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9.31657863419744e-14, n_datos: 6</a:t>
            </a:r>
          </a:p>
        </p:txBody>
      </p:sp>
      <p:pic>
        <p:nvPicPr>
          <p:cNvPr id="3" name="Picture 2" descr="alpha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0.3963046727835474,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8.803874679788703e-14, n_datos: 7</a:t>
            </a:r>
          </a:p>
        </p:txBody>
      </p:sp>
      <p:pic>
        <p:nvPicPr>
          <p:cNvPr id="3" name="Picture 2" descr="alpha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8.165041947575112e-14, n_datos: 6</a:t>
            </a:r>
          </a:p>
        </p:txBody>
      </p:sp>
      <p:pic>
        <p:nvPicPr>
          <p:cNvPr id="3" name="Picture 2" descr="alpha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1.4561627343073226e-14, n_datos: 7</a:t>
            </a:r>
          </a:p>
        </p:txBody>
      </p:sp>
      <p:pic>
        <p:nvPicPr>
          <p:cNvPr id="3" name="Picture 2" descr="alpha_grafica_Purine nucleotides _CHEMONTID_0001506__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3.712055906825115e-16, n_datos: 5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3.4432342190671844e-16, n_datos: 5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3.1236772149785744e-16, n_datos: 5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1.8701509301377771e-16, n_datos: 5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1.5795033906886292e-16, n_datos: 5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1.4662770483002066e-16, n_datos: 5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1.3107770042219426e-16, n_datos: 5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0.3824802704929884,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1.2298373554505484e-16, n_datos: 5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1.1660017823994083e-16, n_datos: 5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1.1172792524307982e-16, n_datos: 6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1.1012084234164311e-16, n_datos: 6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1.0622684144315453e-16, n_datos: 6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1.0377192862764354e-16, n_datos: 6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1.00860654334492e-16, n_datos: 6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9.038945728274554e-17, n_datos: 6</a:t>
            </a:r>
          </a:p>
        </p:txBody>
      </p:sp>
      <p:pic>
        <p:nvPicPr>
          <p:cNvPr id="3" name="Picture 2" descr="alpha_grafica_Purine nucleotides _CHEMONTID_0001506_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1.0,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0.7773662946621335,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0.3737069987539224, n_datos: 6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0.4558518110768718, n_datos: 5</a:t>
            </a:r>
          </a:p>
        </p:txBody>
      </p:sp>
      <p:pic>
        <p:nvPicPr>
          <p:cNvPr id="3" name="Picture 2" descr="alpha_grafica_Pyrimidine nucleosides _CHEMONTID_0000480_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0.1275673148661732, n_datos: 5</a:t>
            </a:r>
          </a:p>
        </p:txBody>
      </p:sp>
      <p:pic>
        <p:nvPicPr>
          <p:cNvPr id="3" name="Picture 2" descr="alpha_grafica_Pyrimidine nucleosides _CHEMONTID_0000480_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0.000364089110199, n_datos: 5</a:t>
            </a:r>
          </a:p>
        </p:txBody>
      </p:sp>
      <p:pic>
        <p:nvPicPr>
          <p:cNvPr id="3" name="Picture 2" descr="alpha_grafica_Pyrimidine nucleosides _CHEMONTID_0000480__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0.0002400124513152, n_datos: 5</a:t>
            </a:r>
          </a:p>
        </p:txBody>
      </p:sp>
      <p:pic>
        <p:nvPicPr>
          <p:cNvPr id="3" name="Picture 2" descr="alpha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0.0002395516355393, n_datos: 5</a:t>
            </a:r>
          </a:p>
        </p:txBody>
      </p:sp>
      <p:pic>
        <p:nvPicPr>
          <p:cNvPr id="3" name="Picture 2" descr="alpha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1.9743428947058016e-05,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9.899433016857491e-06,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6.403819848520243e-06, n_datos: 9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5.498675371555174e-06,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3.796167170106366e-06,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32104</Words>
  <Application>Microsoft Office PowerPoint</Application>
  <PresentationFormat>Presentación en pantalla (4:3)</PresentationFormat>
  <Paragraphs>1624</Paragraphs>
  <Slides>406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406</vt:i4>
      </vt:variant>
    </vt:vector>
  </HeadingPairs>
  <TitlesOfParts>
    <vt:vector size="409" baseType="lpstr">
      <vt:lpstr>Arial</vt:lpstr>
      <vt:lpstr>Calibri</vt:lpstr>
      <vt:lpstr>Office Theme</vt:lpstr>
      <vt:lpstr>Purine nucleotides (CHEMONTID:0001506): 0.5413420270653144, n_datos: 5</vt:lpstr>
      <vt:lpstr>Purine nucleotides (CHEMONTID:0001506): 0.4869340223542662, n_datos: 6</vt:lpstr>
      <vt:lpstr>Purine nucleotides (CHEMONTID:0001506): 0.4501496549867551, n_datos: 5</vt:lpstr>
      <vt:lpstr>Purine nucleotides (CHEMONTID:0001506): 0.4304869209135447, n_datos: 6</vt:lpstr>
      <vt:lpstr>Purine nucleotides (CHEMONTID:0001506): 0.4221225568672804, n_datos: 6</vt:lpstr>
      <vt:lpstr>Purine nucleotides (CHEMONTID:0001506): 0.397861989323809, n_datos: 5</vt:lpstr>
      <vt:lpstr>Purine nucleotides (CHEMONTID:0001506): 0.3963046727835474, n_datos: 6</vt:lpstr>
      <vt:lpstr>Purine nucleotides (CHEMONTID:0001506): 0.3824802704929884, n_datos: 6</vt:lpstr>
      <vt:lpstr>Purine nucleotides (CHEMONTID:0001506): 0.3737069987539224, n_datos: 6</vt:lpstr>
      <vt:lpstr>Purine nucleotides (CHEMONTID:0001506): 0.3685456428765574, n_datos: 6</vt:lpstr>
      <vt:lpstr>Purine nucleotides (CHEMONTID:0001506): 0.3658492825715809, n_datos: 6</vt:lpstr>
      <vt:lpstr>Purine nucleotides (CHEMONTID:0001506): 0.3607910406661855, n_datos: 7</vt:lpstr>
      <vt:lpstr>Purine nucleotides (CHEMONTID:0001506): 0.3457019971852457, n_datos: 6</vt:lpstr>
      <vt:lpstr>Purine nucleotides (CHEMONTID:0001506): 0.3411869987488189, n_datos: 6</vt:lpstr>
      <vt:lpstr>Purine nucleotides (CHEMONTID:0001506): 0.3236064250542822, n_datos: 5</vt:lpstr>
      <vt:lpstr>Purine nucleotides (CHEMONTID:0001506): 0.3175227017064561, n_datos: 6</vt:lpstr>
      <vt:lpstr>Purine nucleotides (CHEMONTID:0001506): 0.3168711508347325, n_datos: 6</vt:lpstr>
      <vt:lpstr>Purine nucleotides (CHEMONTID:0001506): 0.3127544715375523, n_datos: 6</vt:lpstr>
      <vt:lpstr>Purine nucleotides (CHEMONTID:0001506): 0.3072070537658964, n_datos: 7</vt:lpstr>
      <vt:lpstr>Purine nucleotides (CHEMONTID:0001506): 0.2868606972532089, n_datos: 7</vt:lpstr>
      <vt:lpstr>Purine nucleotides (CHEMONTID:0001506): 0.2794798965784958, n_datos: 5</vt:lpstr>
      <vt:lpstr>Purine nucleotides (CHEMONTID:0001506): 0.2768858311615508, n_datos: 6</vt:lpstr>
      <vt:lpstr>Purine nucleotides (CHEMONTID:0001506): 0.26510934510477, n_datos: 6</vt:lpstr>
      <vt:lpstr>Purine nucleotides (CHEMONTID:0001506): 0.2648477288852212, n_datos: 6</vt:lpstr>
      <vt:lpstr>Purine nucleotides (CHEMONTID:0001506): 0.2591940638213898, n_datos: 6</vt:lpstr>
      <vt:lpstr>Purine nucleotides (CHEMONTID:0001506): 0.2457065007831945, n_datos: 6</vt:lpstr>
      <vt:lpstr>Purine nucleotides (CHEMONTID:0001506): 0.2445305014119235, n_datos: 6</vt:lpstr>
      <vt:lpstr>Purine nucleotides (CHEMONTID:0001506): 0.2432301211221864, n_datos: 6</vt:lpstr>
      <vt:lpstr>Purine nucleotides (CHEMONTID:0001506): 0.2411168602446273, n_datos: 6</vt:lpstr>
      <vt:lpstr>Purine nucleotides (CHEMONTID:0001506): 2.4149300862671204e-05, n_datos: 6</vt:lpstr>
      <vt:lpstr>Purine nucleotides (CHEMONTID:0001506): 2.321892473137703e-05, n_datos: 6</vt:lpstr>
      <vt:lpstr>Purine nucleotides (CHEMONTID:0001506): 2.2445601780974545e-05, n_datos: 6</vt:lpstr>
      <vt:lpstr>Purine nucleotides (CHEMONTID:0001506): 2.234497537870985e-05, n_datos: 7</vt:lpstr>
      <vt:lpstr>Purine nucleotides (CHEMONTID:0001506): 2.2260459224223674e-05, n_datos: 8</vt:lpstr>
      <vt:lpstr>Purine nucleotides (CHEMONTID:0001506): 2.2257853550713345e-05, n_datos: 7</vt:lpstr>
      <vt:lpstr>Purine nucleotides (CHEMONTID:0001506): 2.2178600667038488e-05, n_datos: 6</vt:lpstr>
      <vt:lpstr>Purine nucleotides (CHEMONTID:0001506): 2.1604847043600413e-05, n_datos: 8</vt:lpstr>
      <vt:lpstr>Purine nucleotides (CHEMONTID:0001506): 2.1107684381034116e-05, n_datos: 7</vt:lpstr>
      <vt:lpstr>Purine nucleotides (CHEMONTID:0001506): 9.100888893479748e-07, n_datos: 7</vt:lpstr>
      <vt:lpstr>Purine nucleotides (CHEMONTID:0001506): 2.405754235221313e-07, n_datos: 7</vt:lpstr>
      <vt:lpstr>Purine nucleotides (CHEMONTID:0001506): 1.879222418793107e-07, n_datos: 9</vt:lpstr>
      <vt:lpstr>Purine nucleotides (CHEMONTID:0001506): 7.870798301976457e-08, n_datos: 6</vt:lpstr>
      <vt:lpstr>Purine nucleotides (CHEMONTID:0001506): 2.5031810796150455e-08, n_datos: 8</vt:lpstr>
      <vt:lpstr>Purine nucleotides (CHEMONTID:0001506): 2.437269924318408e-08, n_datos: 5</vt:lpstr>
      <vt:lpstr>Purine nucleotides (CHEMONTID:0001506): 2.434997239233643e-08, n_datos: 9</vt:lpstr>
      <vt:lpstr>Purine nucleotides (CHEMONTID:0001506): 2.4340780314600632e-08, n_datos: 5</vt:lpstr>
      <vt:lpstr>Purine nucleotides (CHEMONTID:0001506): 2.4334943138793112e-08, n_datos: 6</vt:lpstr>
      <vt:lpstr>Purine nucleotides (CHEMONTID:0001506): 2.4334338202126063e-08, n_datos: 6</vt:lpstr>
      <vt:lpstr>Purine nucleotides (CHEMONTID:0001506): 2.432863782848553e-08, n_datos: 7</vt:lpstr>
      <vt:lpstr>Purine nucleotides (CHEMONTID:0001506): 2.430344652426885e-08, n_datos: 8</vt:lpstr>
      <vt:lpstr>Purine nucleotides (CHEMONTID:0001506): 1.1032704664083974e-08, n_datos: 5</vt:lpstr>
      <vt:lpstr>Purine nucleotides (CHEMONTID:0001506): 1.1032095590880021e-08, n_datos: 6</vt:lpstr>
      <vt:lpstr>Purine nucleotides (CHEMONTID:0001506): 5.420099617477013e-10, n_datos: 5</vt:lpstr>
      <vt:lpstr>Purine nucleotides (CHEMONTID:0001506): 2.6119377161935544e-11, n_datos: 8</vt:lpstr>
      <vt:lpstr>Purine nucleotides (CHEMONTID:0001506): 1.994631856236558e-11, n_datos: 5</vt:lpstr>
      <vt:lpstr>Purine nucleotides (CHEMONTID:0001506): 7.712563103863649e-12, n_datos: 7</vt:lpstr>
      <vt:lpstr>Purine nucleotides (CHEMONTID:0001506): 4.6500711289765024e-12, n_datos: 6</vt:lpstr>
      <vt:lpstr>Purine nucleotides (CHEMONTID:0001506): 4.227228922253511e-12, n_datos: 8</vt:lpstr>
      <vt:lpstr>Purine nucleotides (CHEMONTID:0001506): 3.643820857619355e-12, n_datos: 6</vt:lpstr>
      <vt:lpstr>Purine nucleotides (CHEMONTID:0001506): 3.3068515922518447e-12, n_datos: 5</vt:lpstr>
      <vt:lpstr>Purine nucleotides (CHEMONTID:0001506): 3.2515200807115746e-12, n_datos: 8</vt:lpstr>
      <vt:lpstr>Purine nucleotides (CHEMONTID:0001506): 2.2686031478212338e-12, n_datos: 5</vt:lpstr>
      <vt:lpstr>Purine nucleotides (CHEMONTID:0001506): 2.249000911550427e-12, n_datos: 6</vt:lpstr>
      <vt:lpstr>Purine nucleotides (CHEMONTID:0001506): 2.2485817508192625e-12, n_datos: 6</vt:lpstr>
      <vt:lpstr>Purine nucleotides (CHEMONTID:0001506): 2.238116581582817e-12, n_datos: 7</vt:lpstr>
      <vt:lpstr>Purine nucleotides (CHEMONTID:0001506): 2.017538951775648e-12, n_datos: 5</vt:lpstr>
      <vt:lpstr>Purine nucleotides (CHEMONTID:0001506): 1.96517739460018e-12, n_datos: 6</vt:lpstr>
      <vt:lpstr>Purine nucleotides (CHEMONTID:0001506): 9.557432974059379e-14, n_datos: 6</vt:lpstr>
      <vt:lpstr>Purine nucleotides (CHEMONTID:0001506): 9.31657863419744e-14, n_datos: 6</vt:lpstr>
      <vt:lpstr>Purine nucleotides (CHEMONTID:0001506): 8.803874679788703e-14, n_datos: 7</vt:lpstr>
      <vt:lpstr>Purine nucleotides (CHEMONTID:0001506): 8.165041947575112e-14, n_datos: 6</vt:lpstr>
      <vt:lpstr>Purine nucleotides (CHEMONTID:0001506): 1.4561627343073226e-14, n_datos: 7</vt:lpstr>
      <vt:lpstr>Purine nucleotides (CHEMONTID:0001506): 3.712055906825115e-16, n_datos: 5</vt:lpstr>
      <vt:lpstr>Purine nucleotides (CHEMONTID:0001506): 3.4432342190671844e-16, n_datos: 5</vt:lpstr>
      <vt:lpstr>Purine nucleotides (CHEMONTID:0001506): 3.1236772149785744e-16, n_datos: 5</vt:lpstr>
      <vt:lpstr>Purine nucleotides (CHEMONTID:0001506): 1.8701509301377771e-16, n_datos: 5</vt:lpstr>
      <vt:lpstr>Purine nucleotides (CHEMONTID:0001506): 1.5795033906886292e-16, n_datos: 5</vt:lpstr>
      <vt:lpstr>Purine nucleotides (CHEMONTID:0001506): 1.4662770483002066e-16, n_datos: 5</vt:lpstr>
      <vt:lpstr>Purine nucleotides (CHEMONTID:0001506): 1.3107770042219426e-16, n_datos: 5</vt:lpstr>
      <vt:lpstr>Purine nucleotides (CHEMONTID:0001506): 1.2298373554505484e-16, n_datos: 5</vt:lpstr>
      <vt:lpstr>Purine nucleotides (CHEMONTID:0001506): 1.1660017823994083e-16, n_datos: 5</vt:lpstr>
      <vt:lpstr>Purine nucleotides (CHEMONTID:0001506): 1.1172792524307982e-16, n_datos: 6</vt:lpstr>
      <vt:lpstr>Purine nucleotides (CHEMONTID:0001506): 1.1012084234164311e-16, n_datos: 6</vt:lpstr>
      <vt:lpstr>Purine nucleotides (CHEMONTID:0001506): 1.0622684144315453e-16, n_datos: 6</vt:lpstr>
      <vt:lpstr>Purine nucleotides (CHEMONTID:0001506): 1.0377192862764354e-16, n_datos: 6</vt:lpstr>
      <vt:lpstr>Purine nucleotides (CHEMONTID:0001506): 1.00860654334492e-16, n_datos: 6</vt:lpstr>
      <vt:lpstr>Purine nucleotides (CHEMONTID:0001506): 9.038945728274554e-17, n_datos: 6</vt:lpstr>
      <vt:lpstr>Pyrimidine nucleosides (CHEMONTID:0000480): 1.0, n_datos: 5</vt:lpstr>
      <vt:lpstr>Pyrimidine nucleosides (CHEMONTID:0000480): 0.7773662946621335, n_datos: 5</vt:lpstr>
      <vt:lpstr>Pyrimidine nucleosides (CHEMONTID:0000480): 0.4558518110768718, n_datos: 5</vt:lpstr>
      <vt:lpstr>Pyrimidine nucleosides (CHEMONTID:0000480): 0.1275673148661732, n_datos: 5</vt:lpstr>
      <vt:lpstr>Pyrimidine nucleosides (CHEMONTID:0000480): 0.000364089110199, n_datos: 5</vt:lpstr>
      <vt:lpstr>Pyrimidine nucleosides (CHEMONTID:0000480): 0.0002400124513152, n_datos: 5</vt:lpstr>
      <vt:lpstr>Pyrimidine nucleosides (CHEMONTID:0000480): 0.0002395516355393, n_datos: 5</vt:lpstr>
      <vt:lpstr>Pyrimidine nucleosides (CHEMONTID:0000480): 1.9743428947058016e-05, n_datos: 5</vt:lpstr>
      <vt:lpstr>Pyrimidine nucleosides (CHEMONTID:0000480): 9.899433016857491e-06, n_datos: 5</vt:lpstr>
      <vt:lpstr>Pyrimidine nucleosides (CHEMONTID:0000480): 6.403819848520243e-06, n_datos: 9</vt:lpstr>
      <vt:lpstr>Pyrimidine nucleosides (CHEMONTID:0000480): 5.498675371555174e-06, n_datos: 5</vt:lpstr>
      <vt:lpstr>Pyrimidine nucleosides (CHEMONTID:0000480): 3.796167170106366e-06, n_datos: 5</vt:lpstr>
      <vt:lpstr>Pyrimidine nucleosides (CHEMONTID:0000480): 3.761696805532296e-06, n_datos: 5</vt:lpstr>
      <vt:lpstr>Pyrimidine nucleosides (CHEMONTID:0000480): 3.697650430044224e-06, n_datos: 5</vt:lpstr>
      <vt:lpstr>Pyrimidine nucleosides (CHEMONTID:0000480): 3.4399494937568656e-06, n_datos: 5</vt:lpstr>
      <vt:lpstr>Pyrimidine nucleosides (CHEMONTID:0000480): 3.309165998427278e-06, n_datos: 5</vt:lpstr>
      <vt:lpstr>Pyrimidine nucleosides (CHEMONTID:0000480): 3.1274780856112674e-06, n_datos: 5</vt:lpstr>
      <vt:lpstr>Pyrimidine nucleosides (CHEMONTID:0000480): 2.952858346822815e-06, n_datos: 5</vt:lpstr>
      <vt:lpstr>Pyrimidine nucleosides (CHEMONTID:0000480): 2.7057808024963634e-06, n_datos: 5</vt:lpstr>
      <vt:lpstr>Pyrimidine nucleosides (CHEMONTID:0000480): 2.3357718352841827e-06, n_datos: 5</vt:lpstr>
      <vt:lpstr>Pyrimidine nucleosides (CHEMONTID:0000480): 1.4345618756638988e-06, n_datos: 5</vt:lpstr>
      <vt:lpstr>Pyrimidine nucleosides (CHEMONTID:0000480): 8.989035730983227e-07, n_datos: 5</vt:lpstr>
      <vt:lpstr>Pyrimidine nucleosides (CHEMONTID:0000480): 4.446492103261684e-08, n_datos: 5</vt:lpstr>
      <vt:lpstr>Pyrimidine nucleosides (CHEMONTID:0000480): 4.466969752231424e-09, n_datos: 5</vt:lpstr>
      <vt:lpstr>Pyrimidine nucleosides (CHEMONTID:0000480): 3.273815806798847e-11, n_datos: 6</vt:lpstr>
      <vt:lpstr>Purine nucleosides (CHEMONTID:0000479): 1.0, n_datos: 6</vt:lpstr>
      <vt:lpstr>Purine nucleosides (CHEMONTID:0000479): 0.7923737597432372, n_datos: 5</vt:lpstr>
      <vt:lpstr>Purine nucleosides (CHEMONTID:0000479): 0.78914922685029, n_datos: 6</vt:lpstr>
      <vt:lpstr>Purine nucleosides (CHEMONTID:0000479): 0.0165577893212939, n_datos: 5</vt:lpstr>
      <vt:lpstr>Purine nucleosides (CHEMONTID:0000479): 0.0160003673495955, n_datos: 9</vt:lpstr>
      <vt:lpstr>Purine nucleosides (CHEMONTID:0000479): 0.014509277041973, n_datos: 9</vt:lpstr>
      <vt:lpstr>Purine nucleosides (CHEMONTID:0000479): 0.0141722929542291, n_datos: 8</vt:lpstr>
      <vt:lpstr>Purine nucleosides (CHEMONTID:0000479): 0.014134127371347, n_datos: 5</vt:lpstr>
      <vt:lpstr>Purine nucleosides (CHEMONTID:0000479): 0.0139406615045085, n_datos: 6</vt:lpstr>
      <vt:lpstr>Purine nucleosides (CHEMONTID:0000479): 0.0021878714331217, n_datos: 7</vt:lpstr>
      <vt:lpstr>Purine nucleosides (CHEMONTID:0000479): 0.0016098158155738, n_datos: 7</vt:lpstr>
      <vt:lpstr>Purine nucleosides (CHEMONTID:0000479): 0.0008980024180494, n_datos: 6</vt:lpstr>
      <vt:lpstr>Purine nucleosides (CHEMONTID:0000479): 9.216014520167544e-05, n_datos: 6</vt:lpstr>
      <vt:lpstr>Purine nucleosides (CHEMONTID:0000479): 9.157326315041854e-05, n_datos: 7</vt:lpstr>
      <vt:lpstr>Purine nucleosides (CHEMONTID:0000479): 8.932041542486746e-05, n_datos: 7</vt:lpstr>
      <vt:lpstr>Purine nucleosides (CHEMONTID:0000479): 5.040787534020386e-06, n_datos: 7</vt:lpstr>
      <vt:lpstr>Purine nucleosides (CHEMONTID:0000479): 1.1472264118634885e-06, n_datos: 7</vt:lpstr>
      <vt:lpstr>Purine nucleosides (CHEMONTID:0000479): 1.1428661021540246e-06, n_datos: 7</vt:lpstr>
      <vt:lpstr>Purine nucleosides (CHEMONTID:0000479): 1.1401091783409127e-06, n_datos: 7</vt:lpstr>
      <vt:lpstr>Purine nucleosides (CHEMONTID:0000479): 1.1329332464278225e-06, n_datos: 6</vt:lpstr>
      <vt:lpstr>Purine nucleosides (CHEMONTID:0000479): 1.1123996748608506e-06, n_datos: 7</vt:lpstr>
      <vt:lpstr>Purine nucleosides (CHEMONTID:0000479): 1.1041449605837848e-06, n_datos: 7</vt:lpstr>
      <vt:lpstr>Purine nucleosides (CHEMONTID:0000479): 1.0959132283351454e-06, n_datos: 7</vt:lpstr>
      <vt:lpstr>Purine nucleosides (CHEMONTID:0000479): 1.0931039266481824e-06, n_datos: 7</vt:lpstr>
      <vt:lpstr>Purine nucleosides (CHEMONTID:0000479): 1.0866179245566448e-06, n_datos: 7</vt:lpstr>
      <vt:lpstr>Purine nucleosides (CHEMONTID:0000479): 1.0770400582907623e-06, n_datos: 7</vt:lpstr>
      <vt:lpstr>Purine nucleosides (CHEMONTID:0000479): 1.0761650337959106e-06, n_datos: 7</vt:lpstr>
      <vt:lpstr>Purine nucleosides (CHEMONTID:0000479): 1.069731876249901e-06, n_datos: 6</vt:lpstr>
      <vt:lpstr>Purine nucleosides (CHEMONTID:0000479): 1.0676291399923163e-06, n_datos: 7</vt:lpstr>
      <vt:lpstr>Purine nucleosides (CHEMONTID:0000479): 1.0572839250560234e-06, n_datos: 6</vt:lpstr>
      <vt:lpstr>Purine nucleosides (CHEMONTID:0000479): 1.0077114510596987e-06, n_datos: 7</vt:lpstr>
      <vt:lpstr>Purine nucleosides (CHEMONTID:0000479): 9.979991420043134e-07, n_datos: 6</vt:lpstr>
      <vt:lpstr>Purine nucleosides (CHEMONTID:0000479): 9.382302943035678e-07, n_datos: 7</vt:lpstr>
      <vt:lpstr>Purine nucleosides (CHEMONTID:0000479): 8.846895730373466e-07, n_datos: 6</vt:lpstr>
      <vt:lpstr>Purine nucleosides (CHEMONTID:0000479): 1.3559279104850897e-08, n_datos: 8</vt:lpstr>
      <vt:lpstr>Purine nucleosides (CHEMONTID:0000479): 9.210363313780934e-09, n_datos: 5</vt:lpstr>
      <vt:lpstr>Purine nucleosides (CHEMONTID:0000479): 6.417708021200086e-09, n_datos: 7</vt:lpstr>
      <vt:lpstr>Purine nucleosides (CHEMONTID:0000479): 6.403886057194815e-09, n_datos: 5</vt:lpstr>
      <vt:lpstr>Purine nucleosides (CHEMONTID:0000479): 5.452446781924405e-09, n_datos: 5</vt:lpstr>
      <vt:lpstr>Purine nucleosides (CHEMONTID:0000479): 4.960231818950439e-09, n_datos: 5</vt:lpstr>
      <vt:lpstr>Purine nucleosides (CHEMONTID:0000479): 4.6918964472564194e-11, n_datos: 5</vt:lpstr>
      <vt:lpstr>Purine nucleosides (CHEMONTID:0000479): 4.374913140760848e-11, n_datos: 6</vt:lpstr>
      <vt:lpstr>Purine nucleosides (CHEMONTID:0000479): 1.3864783583908083e-11, n_datos: 5</vt:lpstr>
      <vt:lpstr>Purine nucleosides (CHEMONTID:0000479): 1.3847452389925724e-11, n_datos: 5</vt:lpstr>
      <vt:lpstr>5'-deoxyribonucleosides (CHEMONTID:0004502): 1.0, n_datos: 5</vt:lpstr>
      <vt:lpstr>Nucleoside and nucleotide analogues (CHEMONTID:0003737): 1.0, n_datos: 5</vt:lpstr>
      <vt:lpstr>Pyrimidine nucleotides (CHEMONTID:0001509): 0.303660492946836, n_datos: 6</vt:lpstr>
      <vt:lpstr>Pyrimidine nucleotides (CHEMONTID:0001509): 0.1290521733469183, n_datos: 5</vt:lpstr>
      <vt:lpstr>Pyrimidine nucleotides (CHEMONTID:0001509): 0.0984120396311264, n_datos: 5</vt:lpstr>
      <vt:lpstr>Pyrimidine nucleotides (CHEMONTID:0001509): 0.0828955373370861, n_datos: 5</vt:lpstr>
      <vt:lpstr>Pyrimidine nucleotides (CHEMONTID:0001509): 0.0794985347595594, n_datos: 5</vt:lpstr>
      <vt:lpstr>Pyrimidine nucleotides (CHEMONTID:0001509): 0.0707123835072314, n_datos: 6</vt:lpstr>
      <vt:lpstr>Pyrimidine nucleotides (CHEMONTID:0001509): 0.070665102542139, n_datos: 7</vt:lpstr>
      <vt:lpstr>Pyrimidine nucleotides (CHEMONTID:0001509): 0.0691911539989903, n_datos: 7</vt:lpstr>
      <vt:lpstr>Pyrimidine nucleotides (CHEMONTID:0001509): 0.0682601507235072, n_datos: 6</vt:lpstr>
      <vt:lpstr>Pyrimidine nucleotides (CHEMONTID:0001509): 0.0680664688559659, n_datos: 6</vt:lpstr>
      <vt:lpstr>Pyrimidine nucleotides (CHEMONTID:0001509): 0.0672838502762998, n_datos: 5</vt:lpstr>
      <vt:lpstr>Pyrimidine nucleotides (CHEMONTID:0001509): 0.0662742972547767, n_datos: 5</vt:lpstr>
      <vt:lpstr>Pyrimidine nucleotides (CHEMONTID:0001509): 0.0660814262177929, n_datos: 5</vt:lpstr>
      <vt:lpstr>Pyrimidine nucleotides (CHEMONTID:0001509): 0.0647271540938757, n_datos: 5</vt:lpstr>
      <vt:lpstr>Pyrimidine nucleotides (CHEMONTID:0001509): 0.0609755493289215, n_datos: 5</vt:lpstr>
      <vt:lpstr>Pyrimidine nucleotides (CHEMONTID:0001509): 0.0599536990526226, n_datos: 5</vt:lpstr>
      <vt:lpstr>Pyrimidine nucleotides (CHEMONTID:0001509): 0.058994952905566, n_datos: 5</vt:lpstr>
      <vt:lpstr>Pyrimidine nucleotides (CHEMONTID:0001509): 0.057005356591646, n_datos: 9</vt:lpstr>
      <vt:lpstr>Pyrimidine nucleotides (CHEMONTID:0001509): 0.0561268055556036, n_datos: 7</vt:lpstr>
      <vt:lpstr>Pyrimidine nucleotides (CHEMONTID:0001509): 0.0533359738563231, n_datos: 8</vt:lpstr>
      <vt:lpstr>Pyrimidine nucleotides (CHEMONTID:0001509): 0.0528496880284397, n_datos: 9</vt:lpstr>
      <vt:lpstr>Pyrimidine nucleotides (CHEMONTID:0001509): 0.052297233025268, n_datos: 8</vt:lpstr>
      <vt:lpstr>Pyrimidine nucleotides (CHEMONTID:0001509): 0.0519420182347971, n_datos: 6</vt:lpstr>
      <vt:lpstr>Pyrimidine nucleotides (CHEMONTID:0001509): 0.0462478445067985, n_datos: 5</vt:lpstr>
      <vt:lpstr>Pyrimidine nucleotides (CHEMONTID:0001509): 0.0343975381529526, n_datos: 6</vt:lpstr>
      <vt:lpstr>Pyrimidine nucleotides (CHEMONTID:0001509): 0.0228865220435858, n_datos: 5</vt:lpstr>
      <vt:lpstr>Pyrimidine nucleotides (CHEMONTID:0001509): 0.0220299308108079, n_datos: 9</vt:lpstr>
      <vt:lpstr>Pyrimidine nucleotides (CHEMONTID:0001509): 0.0038472849386814, n_datos: 5</vt:lpstr>
      <vt:lpstr>Pyrimidine nucleotides (CHEMONTID:0001509): 2.434283996644188e-05, n_datos: 5</vt:lpstr>
      <vt:lpstr>Pyrimidine nucleotides (CHEMONTID:0001509): 2.434283996644188e-05, n_datos: 9</vt:lpstr>
      <vt:lpstr>Pyrimidine nucleotides (CHEMONTID:0001509): 2.0813482107873045e-05, n_datos: 5</vt:lpstr>
      <vt:lpstr>Pyrimidine nucleotides (CHEMONTID:0001509): 8.3206658370891e-06, n_datos: 7</vt:lpstr>
      <vt:lpstr>Pyrimidine nucleotides (CHEMONTID:0001509): 3.6854666620443423e-06, n_datos: 7</vt:lpstr>
      <vt:lpstr>Pyrimidine nucleotides (CHEMONTID:0001509): 3.253044049333507e-06, n_datos: 5</vt:lpstr>
      <vt:lpstr>Pyrimidine nucleotides (CHEMONTID:0001509): 1.599388314467579e-07, n_datos: 9</vt:lpstr>
      <vt:lpstr>Pyrimidine nucleotides (CHEMONTID:0001509): 5.6175067672902134e-08, n_datos: 7</vt:lpstr>
      <vt:lpstr>Pyrimidine nucleotides (CHEMONTID:0001509): 1.8728309920735798e-09, n_datos: 6</vt:lpstr>
      <vt:lpstr>Pyrimidine nucleotides (CHEMONTID:0001509): 1.1210645652516764e-12, n_datos: 5</vt:lpstr>
      <vt:lpstr>Pyrimidine nucleotides (CHEMONTID:0001509): 3.810751491709765e-13, n_datos: 6</vt:lpstr>
      <vt:lpstr>Pyrimidine nucleotides (CHEMONTID:0001509): 1.8630628223110365e-15, n_datos: 6</vt:lpstr>
      <vt:lpstr>Pyrimidine nucleotides (CHEMONTID:0001509): 1.859549015816662e-15, n_datos: 7</vt:lpstr>
      <vt:lpstr>Pyrimidine nucleotides (CHEMONTID:0001509): 2.863258023084727e-17, n_datos: 7</vt:lpstr>
      <vt:lpstr>Pyrimidine nucleotides (CHEMONTID:0001509): 2.148435865376164e-17, n_datos: 7</vt:lpstr>
      <vt:lpstr>Pyrimidine nucleotides (CHEMONTID:0001509): 2.147552095268908e-17, n_datos: 7</vt:lpstr>
      <vt:lpstr>Pyrimidine nucleotides (CHEMONTID:0001509): 1.3055592092302264e-17, n_datos: 7</vt:lpstr>
      <vt:lpstr>Pyrimidine nucleotides (CHEMONTID:0001509): 1.2230539629368253e-17, n_datos: 7</vt:lpstr>
      <vt:lpstr>Steroids and steroid derivatives (CHEMONTID:0000258): 0.9055297708310044, n_datos: 7</vt:lpstr>
      <vt:lpstr>Steroids and steroid derivatives (CHEMONTID:0000258): 0.8127679386198318, n_datos: 8</vt:lpstr>
      <vt:lpstr>Steroids and steroid derivatives (CHEMONTID:0000258): 0.2928352341643522, n_datos: 6</vt:lpstr>
      <vt:lpstr>Steroids and steroid derivatives (CHEMONTID:0000258): 0.0488015480487199, n_datos: 6</vt:lpstr>
      <vt:lpstr>Steroids and steroid derivatives (CHEMONTID:0000258): 0.0484940049965255, n_datos: 5</vt:lpstr>
      <vt:lpstr>Steroids and steroid derivatives (CHEMONTID:0000258): 0.0463613058610583, n_datos: 7</vt:lpstr>
      <vt:lpstr>Steroids and steroid derivatives (CHEMONTID:0000258): 0.0458738430619001, n_datos: 5</vt:lpstr>
      <vt:lpstr>Steroids and steroid derivatives (CHEMONTID:0000258): 0.0437309064985331, n_datos: 5</vt:lpstr>
      <vt:lpstr>Steroids and steroid derivatives (CHEMONTID:0000258): 0.0433042169233228, n_datos: 5</vt:lpstr>
      <vt:lpstr>Steroids and steroid derivatives (CHEMONTID:0000258): 0.0428892159167807, n_datos: 5</vt:lpstr>
      <vt:lpstr>Steroids and steroid derivatives (CHEMONTID:0000258): 0.0427667164217915, n_datos: 5</vt:lpstr>
      <vt:lpstr>Steroids and steroid derivatives (CHEMONTID:0000258): 0.0425938828628229, n_datos: 5</vt:lpstr>
      <vt:lpstr>Steroids and steroid derivatives (CHEMONTID:0000258): 0.0004776093387372, n_datos: 6</vt:lpstr>
      <vt:lpstr>Steroids and steroid derivatives (CHEMONTID:0000258): 0.0001230668945737, n_datos: 6</vt:lpstr>
      <vt:lpstr>Steroids and steroid derivatives (CHEMONTID:0000258): 3.998503946687684e-05, n_datos: 6</vt:lpstr>
      <vt:lpstr>Steroids and steroid derivatives (CHEMONTID:0000258): 3.734376028145004e-05, n_datos: 6</vt:lpstr>
      <vt:lpstr>Steroids and steroid derivatives (CHEMONTID:0000258): 6.125625655993856e-06, n_datos: 6</vt:lpstr>
      <vt:lpstr>Steroids and steroid derivatives (CHEMONTID:0000258): 3.7069619705095913e-06, n_datos: 6</vt:lpstr>
      <vt:lpstr>Steroids and steroid derivatives (CHEMONTID:0000258): 2.926795352044081e-06, n_datos: 6</vt:lpstr>
      <vt:lpstr>Steroids and steroid derivatives (CHEMONTID:0000258): 2.8465467087382297e-06, n_datos: 6</vt:lpstr>
      <vt:lpstr>Steroids and steroid derivatives (CHEMONTID:0000258): 8.454405772803063e-07, n_datos: 6</vt:lpstr>
      <vt:lpstr>Steroids and steroid derivatives (CHEMONTID:0000258): 6.76935047573837e-07, n_datos: 6</vt:lpstr>
      <vt:lpstr>Steroids and steroid derivatives (CHEMONTID:0000258): 6.454870243017384e-07, n_datos: 6</vt:lpstr>
      <vt:lpstr>Steroids and steroid derivatives (CHEMONTID:0000258): 6.45208948086526e-07, n_datos: 6</vt:lpstr>
      <vt:lpstr>Steroids and steroid derivatives (CHEMONTID:0000258): 6.445782045501505e-07, n_datos: 6</vt:lpstr>
      <vt:lpstr>Steroids and steroid derivatives (CHEMONTID:0000258): 6.44541728544539e-07, n_datos: 6</vt:lpstr>
      <vt:lpstr>Steroids and steroid derivatives (CHEMONTID:0000258): 6.388690713246184e-07, n_datos: 6</vt:lpstr>
      <vt:lpstr>Steroids and steroid derivatives (CHEMONTID:0000258): 6.362636764136753e-07, n_datos: 6</vt:lpstr>
      <vt:lpstr>Steroids and steroid derivatives (CHEMONTID:0000258): 6.355746272498406e-07, n_datos: 5</vt:lpstr>
      <vt:lpstr>Steroids and steroid derivatives (CHEMONTID:0000258): 6.298826436934812e-07, n_datos: 6</vt:lpstr>
      <vt:lpstr>Steroids and steroid derivatives (CHEMONTID:0000258): 5.888180535732467e-07, n_datos: 6</vt:lpstr>
      <vt:lpstr>Steroids and steroid derivatives (CHEMONTID:0000258): 5.485686196865258e-07, n_datos: 6</vt:lpstr>
      <vt:lpstr>Steroids and steroid derivatives (CHEMONTID:0000258): 5.481015969219586e-07, n_datos: 6</vt:lpstr>
      <vt:lpstr>Steroids and steroid derivatives (CHEMONTID:0000258): 5.479042088224873e-07, n_datos: 5</vt:lpstr>
      <vt:lpstr>Steroids and steroid derivatives (CHEMONTID:0000258): 5.473951767535362e-07, n_datos: 6</vt:lpstr>
      <vt:lpstr>Steroids and steroid derivatives (CHEMONTID:0000258): 5.092720609321068e-07, n_datos: 6</vt:lpstr>
      <vt:lpstr>Steroids and steroid derivatives (CHEMONTID:0000258): 5.091589880620526e-07, n_datos: 6</vt:lpstr>
      <vt:lpstr>Steroids and steroid derivatives (CHEMONTID:0000258): 5.089609605385766e-07, n_datos: 6</vt:lpstr>
      <vt:lpstr>Steroids and steroid derivatives (CHEMONTID:0000258): 5.0859138893238e-07, n_datos: 6</vt:lpstr>
      <vt:lpstr>Steroids and steroid derivatives (CHEMONTID:0000258): 2.75956978477012e-07, n_datos: 6</vt:lpstr>
      <vt:lpstr>Steroids and steroid derivatives (CHEMONTID:0000258): 1.1565715757661045e-07, n_datos: 6</vt:lpstr>
      <vt:lpstr>Steroids and steroid derivatives (CHEMONTID:0000258): 1.0239581147668771e-11, n_datos: 5</vt:lpstr>
      <vt:lpstr>Steroids and steroid derivatives (CHEMONTID:0000258): 1.00121992910161e-11, n_datos: 6</vt:lpstr>
      <vt:lpstr>Fatty Acyls (CHEMONTID:0003909): 0.0441216696304913, n_datos: 9</vt:lpstr>
      <vt:lpstr>Fatty Acyls (CHEMONTID:0003909): 0.0410297243991425, n_datos: 8</vt:lpstr>
      <vt:lpstr>Fatty Acyls (CHEMONTID:0003909): 0.0343326303131675, n_datos: 8</vt:lpstr>
      <vt:lpstr>Fatty Acyls (CHEMONTID:0003909): 0.0296822094853116, n_datos: 7</vt:lpstr>
      <vt:lpstr>Fatty Acyls (CHEMONTID:0003909): 0.0268347309897373, n_datos: 7</vt:lpstr>
      <vt:lpstr>Fatty Acyls (CHEMONTID:0003909): 0.026019313910877, n_datos: 6</vt:lpstr>
      <vt:lpstr>Fatty Acyls (CHEMONTID:0003909): 0.0256706651081958, n_datos: 6</vt:lpstr>
      <vt:lpstr>Fatty Acyls (CHEMONTID:0003909): 0.0250120881788921, n_datos: 5</vt:lpstr>
      <vt:lpstr>Fatty Acyls (CHEMONTID:0003909): 0.0236944640347426, n_datos: 5</vt:lpstr>
      <vt:lpstr>Fatty Acyls (CHEMONTID:0003909): 0.0231492200459881, n_datos: 5</vt:lpstr>
      <vt:lpstr>Fatty Acyls (CHEMONTID:0003909): 0.0215353115507781, n_datos: 7</vt:lpstr>
      <vt:lpstr>Fatty Acyls (CHEMONTID:0003909): 0.0214491617515419, n_datos: 5</vt:lpstr>
      <vt:lpstr>Fatty Acyls (CHEMONTID:0003909): 0.0204784630838109, n_datos: 5</vt:lpstr>
      <vt:lpstr>Fatty Acyls (CHEMONTID:0003909): 0.0192127412124629, n_datos: 5</vt:lpstr>
      <vt:lpstr>Fatty Acyls (CHEMONTID:0003909): 0.0190878689013228, n_datos: 5</vt:lpstr>
      <vt:lpstr>Fatty Acyls (CHEMONTID:0003909): 0.0180606626715076, n_datos: 5</vt:lpstr>
      <vt:lpstr>Fatty Acyls (CHEMONTID:0003909): 0.0175528433787688, n_datos: 5</vt:lpstr>
      <vt:lpstr>Fatty Acyls (CHEMONTID:0003909): 0.0173337770227465, n_datos: 5</vt:lpstr>
      <vt:lpstr>Fatty Acyls (CHEMONTID:0003909): 0.0158933109475256, n_datos: 5</vt:lpstr>
      <vt:lpstr>Fatty Acyls (CHEMONTID:0003909): 0.0148149346921904, n_datos: 5</vt:lpstr>
      <vt:lpstr>Fatty Acyls (CHEMONTID:0003909): 0.0141658861747681, n_datos: 5</vt:lpstr>
      <vt:lpstr>Fatty Acyls (CHEMONTID:0003909): 0.0122961416561001, n_datos: 5</vt:lpstr>
      <vt:lpstr>Fatty Acyls (CHEMONTID:0003909): 0.0122006769510647, n_datos: 5</vt:lpstr>
      <vt:lpstr>Fatty Acyls (CHEMONTID:0003909): 0.012090838164566, n_datos: 5</vt:lpstr>
      <vt:lpstr>Fatty Acyls (CHEMONTID:0003909): 0.0116596506884418, n_datos: 5</vt:lpstr>
      <vt:lpstr>Fatty Acyls (CHEMONTID:0003909): 0.0111966065139227, n_datos: 7</vt:lpstr>
      <vt:lpstr>Fatty Acyls (CHEMONTID:0003909): 0.0033696115702803, n_datos: 8</vt:lpstr>
      <vt:lpstr>Fatty Acyls (CHEMONTID:0003909): 0.0028222706745563, n_datos: 9</vt:lpstr>
      <vt:lpstr>Fatty Acyls (CHEMONTID:0003909): 5.611047884938588e-07, n_datos: 7</vt:lpstr>
      <vt:lpstr>Fatty Acyls (CHEMONTID:0003909): 4.51237152528249e-07, n_datos: 5</vt:lpstr>
      <vt:lpstr>Fatty Acyls (CHEMONTID:0003909): 4.403372924202706e-07, n_datos: 6</vt:lpstr>
      <vt:lpstr>Fatty Acyls (CHEMONTID:0003909): 1.4762845698503162e-09, n_datos: 6</vt:lpstr>
      <vt:lpstr>Fatty Acyls (CHEMONTID:0003909): 2.8143292985630655e-19, n_datos: 7</vt:lpstr>
      <vt:lpstr>Fatty Acyls (CHEMONTID:0003909): 2.7903520703818072e-19, n_datos: 8</vt:lpstr>
      <vt:lpstr>Hydroxy acids and derivatives (CHEMONTID:0000472): 1.0, n_datos: 6</vt:lpstr>
      <vt:lpstr>Hydroxy acids and derivatives (CHEMONTID:0000472): 0.8041358997369903, n_datos: 9</vt:lpstr>
      <vt:lpstr>Hydroxy acids and derivatives (CHEMONTID:0000472): 0.7608508030426141, n_datos: 5</vt:lpstr>
      <vt:lpstr>Hydroxy acids and derivatives (CHEMONTID:0000472): 0.6752428157533557, n_datos: 8</vt:lpstr>
      <vt:lpstr>Hydroxy acids and derivatives (CHEMONTID:0000472): 0.6525290278375189, n_datos: 5</vt:lpstr>
      <vt:lpstr>Hydroxy acids and derivatives (CHEMONTID:0000472): 0.6439578061250929, n_datos: 6</vt:lpstr>
      <vt:lpstr>Hydroxy acids and derivatives (CHEMONTID:0000472): 0.4864238391080094, n_datos: 8</vt:lpstr>
      <vt:lpstr>Hydroxy acids and derivatives (CHEMONTID:0000472): 0.2123206109976743, n_datos: 5</vt:lpstr>
      <vt:lpstr>Hydroxy acids and derivatives (CHEMONTID:0000472): 0.1959384671188371, n_datos: 5</vt:lpstr>
      <vt:lpstr>Hydroxy acids and derivatives (CHEMONTID:0000472): 0.1815401962611515, n_datos: 5</vt:lpstr>
      <vt:lpstr>Hydroxy acids and derivatives (CHEMONTID:0000472): 0.1396317190177147, n_datos: 6</vt:lpstr>
      <vt:lpstr>Hydroxy acids and derivatives (CHEMONTID:0000472): 0.1251015181619989, n_datos: 6</vt:lpstr>
      <vt:lpstr>Hydroxy acids and derivatives (CHEMONTID:0000472): 0.1248977182943598, n_datos: 5</vt:lpstr>
      <vt:lpstr>Hydroxy acids and derivatives (CHEMONTID:0000472): 0.1207253265917765, n_datos: 6</vt:lpstr>
      <vt:lpstr>Hydroxy acids and derivatives (CHEMONTID:0000472): 0.1195843136566463, n_datos: 5</vt:lpstr>
      <vt:lpstr>Hydroxy acids and derivatives (CHEMONTID:0000472): 0.1191743381959526, n_datos: 5</vt:lpstr>
      <vt:lpstr>Hydroxy acids and derivatives (CHEMONTID:0000472): 0.1165136504042485, n_datos: 8</vt:lpstr>
      <vt:lpstr>Hydroxy acids and derivatives (CHEMONTID:0000472): 0.1116790653878846, n_datos: 9</vt:lpstr>
      <vt:lpstr>Hydroxy acids and derivatives (CHEMONTID:0000472): 0.1086892817665657, n_datos: 9</vt:lpstr>
      <vt:lpstr>Hydroxy acids and derivatives (CHEMONTID:0000472): 0.0909428412496271, n_datos: 7</vt:lpstr>
      <vt:lpstr>Hydroxy acids and derivatives (CHEMONTID:0000472): 0.0758490708209778, n_datos: 9</vt:lpstr>
      <vt:lpstr>Hydroxy acids and derivatives (CHEMONTID:0000472): 0.0719937733453736, n_datos: 8</vt:lpstr>
      <vt:lpstr>Hydroxy acids and derivatives (CHEMONTID:0000472): 0.0653715241128158, n_datos: 9</vt:lpstr>
      <vt:lpstr>Hydroxy acids and derivatives (CHEMONTID:0000472): 0.0538410560389185, n_datos: 9</vt:lpstr>
      <vt:lpstr>Hydroxy acids and derivatives (CHEMONTID:0000472): 0.0478424477905738, n_datos: 9</vt:lpstr>
      <vt:lpstr>Hydroxy acids and derivatives (CHEMONTID:0000472): 0.0397655645382931, n_datos: 9</vt:lpstr>
      <vt:lpstr>Hydroxy acids and derivatives (CHEMONTID:0000472): 0.0277824338131392, n_datos: 9</vt:lpstr>
      <vt:lpstr>Hydroxy acids and derivatives (CHEMONTID:0000472): 0.0269915796765877, n_datos: 5</vt:lpstr>
      <vt:lpstr>Hydroxy acids and derivatives (CHEMONTID:0000472): 0.0001917206956074, n_datos: 9</vt:lpstr>
      <vt:lpstr>Hydroxy acids and derivatives (CHEMONTID:0000472): 1.0380772231139397e-05, n_datos: 8</vt:lpstr>
      <vt:lpstr>Hydroxy acids and derivatives (CHEMONTID:0000472): 6.412193860843625e-06, n_datos: 9</vt:lpstr>
      <vt:lpstr>Hydroxy acids and derivatives (CHEMONTID:0000472): 7.300350873984074e-07, n_datos: 9</vt:lpstr>
      <vt:lpstr>Hydroxy acids and derivatives (CHEMONTID:0000472): 2.0337376935079638e-07, n_datos: 9</vt:lpstr>
      <vt:lpstr>Hydroxy acids and derivatives (CHEMONTID:0000472): 2.023927316202729e-08, n_datos: 9</vt:lpstr>
      <vt:lpstr>Hydroxy acids and derivatives (CHEMONTID:0000472): 1.5618083593061822e-08, n_datos: 5</vt:lpstr>
      <vt:lpstr>Hydroxy acids and derivatives (CHEMONTID:0000472): 2.079710685286193e-24, n_datos: 5</vt:lpstr>
      <vt:lpstr>Keto acids and derivatives (CHEMONTID:0000389): 1.0, n_datos: 6</vt:lpstr>
      <vt:lpstr>Keto acids and derivatives (CHEMONTID:0000389): 0.8261045892633136, n_datos: 9</vt:lpstr>
      <vt:lpstr>Keto acids and derivatives (CHEMONTID:0000389): 0.0213052545522345, n_datos: 6</vt:lpstr>
      <vt:lpstr>Keto acids and derivatives (CHEMONTID:0000389): 0.0087739119653571, n_datos: 6</vt:lpstr>
      <vt:lpstr>Keto acids and derivatives (CHEMONTID:0000389): 0.0080389670512793, n_datos: 7</vt:lpstr>
      <vt:lpstr>Keto acids and derivatives (CHEMONTID:0000389): 0.0077950997295225, n_datos: 5</vt:lpstr>
      <vt:lpstr>Keto acids and derivatives (CHEMONTID:0000389): 0.0059622686278264, n_datos: 5</vt:lpstr>
      <vt:lpstr>Keto acids and derivatives (CHEMONTID:0000389): 0.0057286568025619, n_datos: 5</vt:lpstr>
      <vt:lpstr>Keto acids and derivatives (CHEMONTID:0000389): 0.0053849562287185, n_datos: 5</vt:lpstr>
      <vt:lpstr>Keto acids and derivatives (CHEMONTID:0000389): 0.005306925138265, n_datos: 5</vt:lpstr>
      <vt:lpstr>Keto acids and derivatives (CHEMONTID:0000389): 0.004740219473792, n_datos: 5</vt:lpstr>
      <vt:lpstr>Keto acids and derivatives (CHEMONTID:0000389): 0.0044480587097305, n_datos: 7</vt:lpstr>
      <vt:lpstr>Keto acids and derivatives (CHEMONTID:0000389): 0.0003464813159771, n_datos: 6</vt:lpstr>
      <vt:lpstr>Keto acids and derivatives (CHEMONTID:0000389): 4.842042819078764e-06, n_datos: 5</vt:lpstr>
      <vt:lpstr>Keto acids and derivatives (CHEMONTID:0000389): 4.046104444687599e-06, n_datos: 5</vt:lpstr>
      <vt:lpstr>Keto acids and derivatives (CHEMONTID:0000389): 3.7563865670154793e-06, n_datos: 5</vt:lpstr>
      <vt:lpstr>Keto acids and derivatives (CHEMONTID:0000389): 3.585898798165692e-06, n_datos: 5</vt:lpstr>
      <vt:lpstr>Keto acids and derivatives (CHEMONTID:0000389): 3.2453192445407585e-06, n_datos: 5</vt:lpstr>
      <vt:lpstr>Keto acids and derivatives (CHEMONTID:0000389): 3.152619242065453e-06, n_datos: 5</vt:lpstr>
      <vt:lpstr>Keto acids and derivatives (CHEMONTID:0000389): 1.6973451121322096e-06, n_datos: 5</vt:lpstr>
      <vt:lpstr>Keto acids and derivatives (CHEMONTID:0000389): 2.7834830785596764e-08, n_datos: 5</vt:lpstr>
      <vt:lpstr>Keto acids and derivatives (CHEMONTID:0000389): 4.844007302196379e-09, n_datos: 5</vt:lpstr>
      <vt:lpstr>Keto acids and derivatives (CHEMONTID:0000389): 2.788274233702837e-11, n_datos: 5</vt:lpstr>
      <vt:lpstr>Phenylpropanoic acids (CHEMONTID:0002551): 1.0, n_datos: 5</vt:lpstr>
      <vt:lpstr>Phenylpropanoic acids (CHEMONTID:0002551): 0.0627064801485219, n_datos: 6</vt:lpstr>
      <vt:lpstr>Phenylpropanoic acids (CHEMONTID:0002551): 0.0599992838385307, n_datos: 5</vt:lpstr>
      <vt:lpstr>Phenylpropanoic acids (CHEMONTID:0002551): 0.0556097591782995, n_datos: 5</vt:lpstr>
      <vt:lpstr>Phenylpropanoic acids (CHEMONTID:0002551): 0.0541854993129808, n_datos: 6</vt:lpstr>
      <vt:lpstr>Phenylpropanoic acids (CHEMONTID:0002551): 0.0538820477142044, n_datos: 6</vt:lpstr>
      <vt:lpstr>Phenylpropanoic acids (CHEMONTID:0002551): 0.0531047105965905, n_datos: 7</vt:lpstr>
      <vt:lpstr>Phenylpropanoic acids (CHEMONTID:0002551): 0.0504130559856674, n_datos: 7</vt:lpstr>
      <vt:lpstr>Phenylpropanoic acids (CHEMONTID:0002551): 0.0482511882696436, n_datos: 5</vt:lpstr>
      <vt:lpstr>Phenylpropanoic acids (CHEMONTID:0002551): 0.0477221052412981, n_datos: 5</vt:lpstr>
      <vt:lpstr>Phenylpropanoic acids (CHEMONTID:0002551): 0.0474905263542319, n_datos: 5</vt:lpstr>
      <vt:lpstr>Phenylpropanoic acids (CHEMONTID:0002551): 0.047120276234565, n_datos: 5</vt:lpstr>
      <vt:lpstr>Phenylpropanoic acids (CHEMONTID:0002551): 0.0470385958575763, n_datos: 5</vt:lpstr>
      <vt:lpstr>Phenylpropanoic acids (CHEMONTID:0002551): 0.0465358014806993, n_datos: 6</vt:lpstr>
      <vt:lpstr>Phenylpropanoic acids (CHEMONTID:0002551): 0.0463980964607925, n_datos: 7</vt:lpstr>
      <vt:lpstr>Phenylpropanoic acids (CHEMONTID:0002551): 0.046374708701853, n_datos: 6</vt:lpstr>
      <vt:lpstr>Phenylpropanoic acids (CHEMONTID:0002551): 0.0463576764641693, n_datos: 6</vt:lpstr>
      <vt:lpstr>Phenylpropanoic acids (CHEMONTID:0002551): 0.0462267118131133, n_datos: 6</vt:lpstr>
      <vt:lpstr>Phenylpropanoic acids (CHEMONTID:0002551): 0.0461425337410535, n_datos: 6</vt:lpstr>
      <vt:lpstr>Phenylpropanoic acids (CHEMONTID:0002551): 0.0459334136949199, n_datos: 7</vt:lpstr>
      <vt:lpstr>Phenylpropanoic acids (CHEMONTID:0002551): 0.0459153114451032, n_datos: 7</vt:lpstr>
      <vt:lpstr>Phenylpropanoic acids (CHEMONTID:0002551): 0.0456207465458974, n_datos: 6</vt:lpstr>
      <vt:lpstr>Phenylpropanoic acids (CHEMONTID:0002551): 0.0377808264428041, n_datos: 6</vt:lpstr>
      <vt:lpstr>Phenylpropanoic acids (CHEMONTID:0002551): 0.0349545824146427, n_datos: 6</vt:lpstr>
      <vt:lpstr>Phenylpropanoic acids (CHEMONTID:0002551): 0.0348287583651628, n_datos: 6</vt:lpstr>
      <vt:lpstr>Phenylpropanoic acids (CHEMONTID:0002551): 0.0345120017752429, n_datos: 7</vt:lpstr>
      <vt:lpstr>Phenylpropanoic acids (CHEMONTID:0002551): 0.0344347133982731, n_datos: 6</vt:lpstr>
      <vt:lpstr>Phenylpropanoic acids (CHEMONTID:0002551): 0.0045743734339467, n_datos: 6</vt:lpstr>
      <vt:lpstr>Phenylpropanoic acids (CHEMONTID:0002551): 0.0037170936780404, n_datos: 6</vt:lpstr>
      <vt:lpstr>Phenylpropanoic acids (CHEMONTID:0002551): 9.31976882648911e-05, n_datos: 6</vt:lpstr>
      <vt:lpstr>Phenylpropanoic acids (CHEMONTID:0002551): 2.2796631240316032e-06, n_datos: 6</vt:lpstr>
      <vt:lpstr>Phenylpropanoic acids (CHEMONTID:0002551): 1.0988461630318457e-07, n_datos: 7</vt:lpstr>
      <vt:lpstr>Organic carbonic acids and derivatives (CHEMONTID:0000364): 1.0, n_datos: 9</vt:lpstr>
      <vt:lpstr>Organic carbonic acids and derivatives (CHEMONTID:0000364): 1.0642285464681344e-05, n_datos: 7</vt:lpstr>
      <vt:lpstr>Organic carbonic acids and derivatives (CHEMONTID:0000364): 9.115038607068782e-06, n_datos: 5</vt:lpstr>
      <vt:lpstr>Carboxylic acids and derivatives (CHEMONTID:0000265): 1.0, n_datos: 9</vt:lpstr>
      <vt:lpstr>Carboxylic acids and derivatives (CHEMONTID:0000265): 0.0667439483854602, n_datos: 7</vt:lpstr>
      <vt:lpstr>Carboxylic acids and derivatives (CHEMONTID:0000265): 0.0661347843478807, n_datos: 7</vt:lpstr>
      <vt:lpstr>Carboxylic acids and derivatives (CHEMONTID:0000265): 0.0456994689950231, n_datos: 6</vt:lpstr>
      <vt:lpstr>Carboxylic acids and derivatives (CHEMONTID:0000265): 0.0386290192386465, n_datos: 7</vt:lpstr>
      <vt:lpstr>Carboxylic acids and derivatives (CHEMONTID:0000265): 0.0384605353303828, n_datos: 8</vt:lpstr>
      <vt:lpstr>Carboxylic acids and derivatives (CHEMONTID:0000265): 0.0306573888452938, n_datos: 9</vt:lpstr>
      <vt:lpstr>Carboxylic acids and derivatives (CHEMONTID:0000265): 0.0076314624941205, n_datos: 9</vt:lpstr>
      <vt:lpstr>Carboxylic acids and derivatives (CHEMONTID:0000265): 0.0058481942889408, n_datos: 8</vt:lpstr>
      <vt:lpstr>Carboxylic acids and derivatives (CHEMONTID:0000265): 0.0050787320061192, n_datos: 8</vt:lpstr>
      <vt:lpstr>Carboxylic acids and derivatives (CHEMONTID:0000265): 0.0047421727555454, n_datos: 8</vt:lpstr>
      <vt:lpstr>Carboxylic acids and derivatives (CHEMONTID:0000265): 0.0001030547635828, n_datos: 5</vt:lpstr>
      <vt:lpstr>Carboxylic acids and derivatives (CHEMONTID:0000265): 4.648001246611173e-06, n_datos: 9</vt:lpstr>
      <vt:lpstr>Carboxylic acids and derivatives (CHEMONTID:0000265): 2.7189125518286606e-06, n_datos: 5</vt:lpstr>
      <vt:lpstr>Carboxylic acids and derivatives (CHEMONTID:0000265): 8.459815367405085e-09, n_datos: 8</vt:lpstr>
      <vt:lpstr>Carboxylic acids and derivatives (CHEMONTID:0000265): 5.168371041261841e-09, n_datos: 8</vt:lpstr>
      <vt:lpstr>Carboxylic acids and derivatives (CHEMONTID:0000265): 1.0845626328383384e-16, n_datos: 7</vt:lpstr>
      <vt:lpstr>Carboxylic acids and derivatives (CHEMONTID:0000265): 3.644154519209133e-17, n_datos: 7</vt:lpstr>
      <vt:lpstr>Carboxylic acids and derivatives (CHEMONTID:0000265): 6.452315976652839e-18, n_datos: 6</vt:lpstr>
      <vt:lpstr>Carboxylic acids and derivatives (CHEMONTID:0000265): 6.420494633916365e-18, n_datos: 6</vt:lpstr>
      <vt:lpstr>Carboxylic acids and derivatives (CHEMONTID:0000265): 5.973611619926096e-18, n_datos: 5</vt:lpstr>
      <vt:lpstr>Carboxylic acids and derivatives (CHEMONTID:0000265): 5.6041758113697335e-18, n_datos: 8</vt:lpstr>
      <vt:lpstr>Carboxylic acids and derivatives (CHEMONTID:0000265): 5.154398295030704e-18, n_datos: 8</vt:lpstr>
      <vt:lpstr>Carboxylic acids and derivatives (CHEMONTID:0000265): 4.640840698866205e-18, n_datos: 8</vt:lpstr>
      <vt:lpstr>Carboxylic acids and derivatives (CHEMONTID:0000265): 4.31020988006963e-18, n_datos: 8</vt:lpstr>
      <vt:lpstr>Carboxylic acids and derivatives (CHEMONTID:0000265): 1.9890366166536633e-18, n_datos: 7</vt:lpstr>
      <vt:lpstr>Carboxylic acids and derivatives (CHEMONTID:0000265): 1.679335650041336e-18, n_datos: 7</vt:lpstr>
      <vt:lpstr>Carboxylic acids and derivatives (CHEMONTID:0000265): 1.6762086574164357e-18, n_datos: 7</vt:lpstr>
      <vt:lpstr>Carboxylic acids and derivatives (CHEMONTID:0000265): 1.3340907962634665e-18, n_datos: 7</vt:lpstr>
      <vt:lpstr>Carboxylic acids and derivatives (CHEMONTID:0000265): 5.41373814506179e-19, n_datos: 7</vt:lpstr>
      <vt:lpstr>Carboxylic acids and derivatives (CHEMONTID:0000265): 3.9223267035466833e-19, n_datos: 7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Moragon</cp:lastModifiedBy>
  <cp:revision>3</cp:revision>
  <dcterms:created xsi:type="dcterms:W3CDTF">2013-01-27T09:14:16Z</dcterms:created>
  <dcterms:modified xsi:type="dcterms:W3CDTF">2025-03-31T15:12:26Z</dcterms:modified>
  <cp:category/>
</cp:coreProperties>
</file>